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497" r:id="rId4"/>
    <p:sldId id="678" r:id="rId5"/>
    <p:sldId id="498" r:id="rId6"/>
    <p:sldId id="499" r:id="rId7"/>
    <p:sldId id="500" r:id="rId8"/>
    <p:sldId id="558" r:id="rId9"/>
    <p:sldId id="557" r:id="rId10"/>
    <p:sldId id="559" r:id="rId11"/>
    <p:sldId id="501" r:id="rId12"/>
    <p:sldId id="533" r:id="rId13"/>
    <p:sldId id="679" r:id="rId14"/>
    <p:sldId id="532" r:id="rId15"/>
    <p:sldId id="555" r:id="rId16"/>
    <p:sldId id="680" r:id="rId17"/>
    <p:sldId id="534" r:id="rId18"/>
    <p:sldId id="536" r:id="rId19"/>
    <p:sldId id="538" r:id="rId20"/>
    <p:sldId id="502" r:id="rId21"/>
    <p:sldId id="681" r:id="rId22"/>
    <p:sldId id="529" r:id="rId23"/>
    <p:sldId id="530" r:id="rId24"/>
    <p:sldId id="503" r:id="rId25"/>
    <p:sldId id="531" r:id="rId26"/>
    <p:sldId id="523" r:id="rId27"/>
    <p:sldId id="524" r:id="rId28"/>
    <p:sldId id="506" r:id="rId29"/>
    <p:sldId id="508" r:id="rId30"/>
    <p:sldId id="540" r:id="rId31"/>
    <p:sldId id="539" r:id="rId32"/>
    <p:sldId id="509" r:id="rId33"/>
    <p:sldId id="510" r:id="rId34"/>
    <p:sldId id="511" r:id="rId35"/>
    <p:sldId id="513" r:id="rId36"/>
    <p:sldId id="514" r:id="rId37"/>
    <p:sldId id="515" r:id="rId38"/>
    <p:sldId id="517" r:id="rId39"/>
    <p:sldId id="516" r:id="rId40"/>
    <p:sldId id="518" r:id="rId41"/>
    <p:sldId id="526" r:id="rId42"/>
    <p:sldId id="528" r:id="rId43"/>
    <p:sldId id="541" r:id="rId44"/>
    <p:sldId id="527" r:id="rId45"/>
    <p:sldId id="542" r:id="rId46"/>
    <p:sldId id="544" r:id="rId47"/>
    <p:sldId id="545" r:id="rId48"/>
    <p:sldId id="546" r:id="rId49"/>
    <p:sldId id="556" r:id="rId50"/>
    <p:sldId id="543" r:id="rId51"/>
    <p:sldId id="547" r:id="rId52"/>
    <p:sldId id="548" r:id="rId53"/>
    <p:sldId id="549" r:id="rId54"/>
    <p:sldId id="550" r:id="rId55"/>
    <p:sldId id="551" r:id="rId56"/>
    <p:sldId id="552" r:id="rId57"/>
    <p:sldId id="553" r:id="rId58"/>
    <p:sldId id="554" r:id="rId59"/>
    <p:sldId id="67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85"/>
    <a:srgbClr val="247798"/>
    <a:srgbClr val="F57BA1"/>
    <a:srgbClr val="D18B47"/>
    <a:srgbClr val="D6D100"/>
    <a:srgbClr val="A29E00"/>
    <a:srgbClr val="309CC6"/>
    <a:srgbClr val="92D05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936D3E-DD9A-494C-BF8D-5729B51A5FC0}" v="3" dt="2022-10-02T20:50:34.63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249" autoAdjust="0"/>
  </p:normalViewPr>
  <p:slideViewPr>
    <p:cSldViewPr snapToGrid="0">
      <p:cViewPr varScale="1">
        <p:scale>
          <a:sx n="95" d="100"/>
          <a:sy n="95" d="100"/>
        </p:scale>
        <p:origin x="1074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FACD5FCE-68B0-4A42-99A7-E5EAF7530567}"/>
    <pc:docChg chg="undo custSel addSld delSld modSld sldOrd modMainMaster">
      <pc:chgData name="Cristian Chilipirea" userId="34ab170da5908fc4" providerId="LiveId" clId="{FACD5FCE-68B0-4A42-99A7-E5EAF7530567}" dt="2021-10-03T21:03:14.156" v="1308" actId="120"/>
      <pc:docMkLst>
        <pc:docMk/>
      </pc:docMkLst>
      <pc:sldChg chg="modSp mod">
        <pc:chgData name="Cristian Chilipirea" userId="34ab170da5908fc4" providerId="LiveId" clId="{FACD5FCE-68B0-4A42-99A7-E5EAF7530567}" dt="2021-10-03T20:22:48.816" v="30" actId="20577"/>
        <pc:sldMkLst>
          <pc:docMk/>
          <pc:sldMk cId="736295071" sldId="256"/>
        </pc:sldMkLst>
        <pc:spChg chg="mod">
          <ac:chgData name="Cristian Chilipirea" userId="34ab170da5908fc4" providerId="LiveId" clId="{FACD5FCE-68B0-4A42-99A7-E5EAF7530567}" dt="2021-10-03T20:22:48.816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 del">
        <pc:chgData name="Cristian Chilipirea" userId="34ab170da5908fc4" providerId="LiveId" clId="{FACD5FCE-68B0-4A42-99A7-E5EAF7530567}" dt="2021-10-03T20:28:36.632" v="55" actId="47"/>
        <pc:sldMkLst>
          <pc:docMk/>
          <pc:sldMk cId="2977218114" sldId="258"/>
        </pc:sldMkLst>
      </pc:sldChg>
      <pc:sldChg chg="modSp add mod">
        <pc:chgData name="Cristian Chilipirea" userId="34ab170da5908fc4" providerId="LiveId" clId="{FACD5FCE-68B0-4A42-99A7-E5EAF7530567}" dt="2021-10-03T20:48:59.468" v="1165" actId="120"/>
        <pc:sldMkLst>
          <pc:docMk/>
          <pc:sldMk cId="1456688437" sldId="497"/>
        </pc:sldMkLst>
        <pc:spChg chg="mod">
          <ac:chgData name="Cristian Chilipirea" userId="34ab170da5908fc4" providerId="LiveId" clId="{FACD5FCE-68B0-4A42-99A7-E5EAF7530567}" dt="2021-10-03T20:28:50.277" v="57" actId="27636"/>
          <ac:spMkLst>
            <pc:docMk/>
            <pc:sldMk cId="1456688437" sldId="497"/>
            <ac:spMk id="2" creationId="{0BC93C77-58F3-497F-9A97-667F438B4A9D}"/>
          </ac:spMkLst>
        </pc:spChg>
        <pc:spChg chg="mod">
          <ac:chgData name="Cristian Chilipirea" userId="34ab170da5908fc4" providerId="LiveId" clId="{FACD5FCE-68B0-4A42-99A7-E5EAF7530567}" dt="2021-10-03T20:41:50.491" v="1116" actId="20577"/>
          <ac:spMkLst>
            <pc:docMk/>
            <pc:sldMk cId="1456688437" sldId="497"/>
            <ac:spMk id="3" creationId="{DD15A386-FC8D-4F0D-8903-89C7729CE66F}"/>
          </ac:spMkLst>
        </pc:spChg>
        <pc:spChg chg="mod">
          <ac:chgData name="Cristian Chilipirea" userId="34ab170da5908fc4" providerId="LiveId" clId="{FACD5FCE-68B0-4A42-99A7-E5EAF7530567}" dt="2021-10-03T20:48:59.468" v="1165" actId="120"/>
          <ac:spMkLst>
            <pc:docMk/>
            <pc:sldMk cId="1456688437" sldId="497"/>
            <ac:spMk id="4" creationId="{BFFB56DD-ADE5-4D72-BD80-A6D26DFB2EB7}"/>
          </ac:spMkLst>
        </pc:spChg>
      </pc:sldChg>
      <pc:sldChg chg="modSp add mod">
        <pc:chgData name="Cristian Chilipirea" userId="34ab170da5908fc4" providerId="LiveId" clId="{FACD5FCE-68B0-4A42-99A7-E5EAF7530567}" dt="2021-10-03T20:49:06.919" v="1167" actId="120"/>
        <pc:sldMkLst>
          <pc:docMk/>
          <pc:sldMk cId="2850693201" sldId="498"/>
        </pc:sldMkLst>
        <pc:spChg chg="mod">
          <ac:chgData name="Cristian Chilipirea" userId="34ab170da5908fc4" providerId="LiveId" clId="{FACD5FCE-68B0-4A42-99A7-E5EAF7530567}" dt="2021-10-03T20:28:50.285" v="58" actId="27636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FACD5FCE-68B0-4A42-99A7-E5EAF7530567}" dt="2021-10-03T20:41:02.661" v="1092"/>
          <ac:spMkLst>
            <pc:docMk/>
            <pc:sldMk cId="2850693201" sldId="498"/>
            <ac:spMk id="3" creationId="{F96CF7B7-ACA9-427A-82FB-767222FD1E19}"/>
          </ac:spMkLst>
        </pc:spChg>
        <pc:spChg chg="mod">
          <ac:chgData name="Cristian Chilipirea" userId="34ab170da5908fc4" providerId="LiveId" clId="{FACD5FCE-68B0-4A42-99A7-E5EAF7530567}" dt="2021-10-03T20:49:06.919" v="1167" actId="120"/>
          <ac:spMkLst>
            <pc:docMk/>
            <pc:sldMk cId="2850693201" sldId="498"/>
            <ac:spMk id="5" creationId="{395F2117-9872-48BD-BC35-74767D644CA2}"/>
          </ac:spMkLst>
        </pc:spChg>
      </pc:sldChg>
      <pc:sldChg chg="modSp add mod">
        <pc:chgData name="Cristian Chilipirea" userId="34ab170da5908fc4" providerId="LiveId" clId="{FACD5FCE-68B0-4A42-99A7-E5EAF7530567}" dt="2021-10-03T20:49:11.232" v="1168" actId="120"/>
        <pc:sldMkLst>
          <pc:docMk/>
          <pc:sldMk cId="3593157976" sldId="499"/>
        </pc:sldMkLst>
        <pc:spChg chg="mod">
          <ac:chgData name="Cristian Chilipirea" userId="34ab170da5908fc4" providerId="LiveId" clId="{FACD5FCE-68B0-4A42-99A7-E5EAF7530567}" dt="2021-10-03T20:28:50.289" v="59" actId="27636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FACD5FCE-68B0-4A42-99A7-E5EAF7530567}" dt="2021-10-03T20:42:33.582" v="1130"/>
          <ac:spMkLst>
            <pc:docMk/>
            <pc:sldMk cId="3593157976" sldId="499"/>
            <ac:spMk id="3" creationId="{38DD686F-6C2C-4E52-A196-BD47AD4C72BA}"/>
          </ac:spMkLst>
        </pc:spChg>
        <pc:spChg chg="mod">
          <ac:chgData name="Cristian Chilipirea" userId="34ab170da5908fc4" providerId="LiveId" clId="{FACD5FCE-68B0-4A42-99A7-E5EAF7530567}" dt="2021-10-03T20:49:11.232" v="1168" actId="120"/>
          <ac:spMkLst>
            <pc:docMk/>
            <pc:sldMk cId="3593157976" sldId="499"/>
            <ac:spMk id="5" creationId="{04059D69-1B91-43AE-B31D-3AC6B4ED97A4}"/>
          </ac:spMkLst>
        </pc:spChg>
      </pc:sldChg>
      <pc:sldChg chg="modSp add mod">
        <pc:chgData name="Cristian Chilipirea" userId="34ab170da5908fc4" providerId="LiveId" clId="{FACD5FCE-68B0-4A42-99A7-E5EAF7530567}" dt="2021-10-03T20:49:14.917" v="1169" actId="120"/>
        <pc:sldMkLst>
          <pc:docMk/>
          <pc:sldMk cId="3805068390" sldId="500"/>
        </pc:sldMkLst>
        <pc:spChg chg="mod">
          <ac:chgData name="Cristian Chilipirea" userId="34ab170da5908fc4" providerId="LiveId" clId="{FACD5FCE-68B0-4A42-99A7-E5EAF7530567}" dt="2021-10-03T20:28:50.293" v="60" actId="27636"/>
          <ac:spMkLst>
            <pc:docMk/>
            <pc:sldMk cId="3805068390" sldId="500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4.917" v="1169" actId="120"/>
          <ac:spMkLst>
            <pc:docMk/>
            <pc:sldMk cId="3805068390" sldId="500"/>
            <ac:spMk id="3" creationId="{C383FE75-3C69-4B62-A8FB-F94839C81D37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49:28.418" v="1173" actId="120"/>
        <pc:sldMkLst>
          <pc:docMk/>
          <pc:sldMk cId="2240204320" sldId="501"/>
        </pc:sldMkLst>
        <pc:spChg chg="mod">
          <ac:chgData name="Cristian Chilipirea" userId="34ab170da5908fc4" providerId="LiveId" clId="{FACD5FCE-68B0-4A42-99A7-E5EAF7530567}" dt="2021-10-03T20:28:50.296" v="62" actId="27636"/>
          <ac:spMkLst>
            <pc:docMk/>
            <pc:sldMk cId="2240204320" sldId="501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6:57.236" v="1143" actId="20577"/>
          <ac:spMkLst>
            <pc:docMk/>
            <pc:sldMk cId="2240204320" sldId="501"/>
            <ac:spMk id="3" creationId="{E14C7BB2-BB62-446D-B1A6-1BD2A93F9721}"/>
          </ac:spMkLst>
        </pc:spChg>
        <pc:spChg chg="mod">
          <ac:chgData name="Cristian Chilipirea" userId="34ab170da5908fc4" providerId="LiveId" clId="{FACD5FCE-68B0-4A42-99A7-E5EAF7530567}" dt="2021-10-03T20:49:28.418" v="1173" actId="120"/>
          <ac:spMkLst>
            <pc:docMk/>
            <pc:sldMk cId="2240204320" sldId="501"/>
            <ac:spMk id="7" creationId="{7A451DFC-38C9-4E9B-92E9-8FF5FAB91177}"/>
          </ac:spMkLst>
        </pc:spChg>
        <pc:picChg chg="add mod">
          <ac:chgData name="Cristian Chilipirea" userId="34ab170da5908fc4" providerId="LiveId" clId="{FACD5FCE-68B0-4A42-99A7-E5EAF7530567}" dt="2021-10-03T20:46:49.457" v="1139" actId="14100"/>
          <ac:picMkLst>
            <pc:docMk/>
            <pc:sldMk cId="2240204320" sldId="501"/>
            <ac:picMk id="6" creationId="{62B3F7FD-F81F-4ED4-8A59-93261B67A993}"/>
          </ac:picMkLst>
        </pc:picChg>
        <pc:picChg chg="del">
          <ac:chgData name="Cristian Chilipirea" userId="34ab170da5908fc4" providerId="LiveId" clId="{FACD5FCE-68B0-4A42-99A7-E5EAF7530567}" dt="2021-10-03T20:46:45.382" v="1137" actId="478"/>
          <ac:picMkLst>
            <pc:docMk/>
            <pc:sldMk cId="2240204320" sldId="501"/>
            <ac:picMk id="10" creationId="{86D35E25-F6D5-4B35-9B87-2D9C38D13CDE}"/>
          </ac:picMkLst>
        </pc:picChg>
      </pc:sldChg>
      <pc:sldChg chg="modSp add mod">
        <pc:chgData name="Cristian Chilipirea" userId="34ab170da5908fc4" providerId="LiveId" clId="{FACD5FCE-68B0-4A42-99A7-E5EAF7530567}" dt="2021-10-03T20:54:18.323" v="1219" actId="120"/>
        <pc:sldMkLst>
          <pc:docMk/>
          <pc:sldMk cId="3057009429" sldId="502"/>
        </pc:sldMkLst>
        <pc:spChg chg="mod">
          <ac:chgData name="Cristian Chilipirea" userId="34ab170da5908fc4" providerId="LiveId" clId="{FACD5FCE-68B0-4A42-99A7-E5EAF7530567}" dt="2021-10-03T20:53:57.204" v="1212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FACD5FCE-68B0-4A42-99A7-E5EAF7530567}" dt="2021-10-03T20:54:14.764" v="1218" actId="6549"/>
          <ac:spMkLst>
            <pc:docMk/>
            <pc:sldMk cId="3057009429" sldId="502"/>
            <ac:spMk id="3" creationId="{C6AC5461-4988-4C29-BC47-C5E3192A3CAC}"/>
          </ac:spMkLst>
        </pc:spChg>
        <pc:spChg chg="mod">
          <ac:chgData name="Cristian Chilipirea" userId="34ab170da5908fc4" providerId="LiveId" clId="{FACD5FCE-68B0-4A42-99A7-E5EAF7530567}" dt="2021-10-03T20:54:18.323" v="1219" actId="120"/>
          <ac:spMkLst>
            <pc:docMk/>
            <pc:sldMk cId="3057009429" sldId="502"/>
            <ac:spMk id="5" creationId="{AC15C174-8E6A-4679-A3B7-30F3E0EB9B8E}"/>
          </ac:spMkLst>
        </pc:spChg>
      </pc:sldChg>
      <pc:sldChg chg="modSp add mod">
        <pc:chgData name="Cristian Chilipirea" userId="34ab170da5908fc4" providerId="LiveId" clId="{FACD5FCE-68B0-4A42-99A7-E5EAF7530567}" dt="2021-10-03T20:54:39.698" v="1226" actId="1076"/>
        <pc:sldMkLst>
          <pc:docMk/>
          <pc:sldMk cId="1013673347" sldId="503"/>
        </pc:sldMkLst>
        <pc:spChg chg="mod">
          <ac:chgData name="Cristian Chilipirea" userId="34ab170da5908fc4" providerId="LiveId" clId="{FACD5FCE-68B0-4A42-99A7-E5EAF7530567}" dt="2021-10-03T20:28:50.316" v="71" actId="27636"/>
          <ac:spMkLst>
            <pc:docMk/>
            <pc:sldMk cId="1013673347" sldId="503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39.698" v="1226" actId="1076"/>
          <ac:spMkLst>
            <pc:docMk/>
            <pc:sldMk cId="1013673347" sldId="503"/>
            <ac:spMk id="3" creationId="{5457F2E0-B4AC-46BD-A6FA-D02AEEE1F279}"/>
          </ac:spMkLst>
        </pc:spChg>
        <pc:spChg chg="mod">
          <ac:chgData name="Cristian Chilipirea" userId="34ab170da5908fc4" providerId="LiveId" clId="{FACD5FCE-68B0-4A42-99A7-E5EAF7530567}" dt="2021-10-03T20:54:32.596" v="1222" actId="120"/>
          <ac:spMkLst>
            <pc:docMk/>
            <pc:sldMk cId="1013673347" sldId="503"/>
            <ac:spMk id="5" creationId="{0FA5196A-5B90-4D78-A205-63EB8978D100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58:05.839" v="1259" actId="20577"/>
        <pc:sldMkLst>
          <pc:docMk/>
          <pc:sldMk cId="3381332427" sldId="506"/>
        </pc:sldMkLst>
        <pc:spChg chg="mod">
          <ac:chgData name="Cristian Chilipirea" userId="34ab170da5908fc4" providerId="LiveId" clId="{FACD5FCE-68B0-4A42-99A7-E5EAF7530567}" dt="2021-10-03T20:28:50.320" v="73" actId="27636"/>
          <ac:spMkLst>
            <pc:docMk/>
            <pc:sldMk cId="3381332427" sldId="506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0:58:05.839" v="1259" actId="20577"/>
          <ac:spMkLst>
            <pc:docMk/>
            <pc:sldMk cId="3381332427" sldId="506"/>
            <ac:spMk id="3" creationId="{FCDE4CD7-E561-43E9-9969-94440D0AF3A2}"/>
          </ac:spMkLst>
        </pc:spChg>
        <pc:spChg chg="mod">
          <ac:chgData name="Cristian Chilipirea" userId="34ab170da5908fc4" providerId="LiveId" clId="{FACD5FCE-68B0-4A42-99A7-E5EAF7530567}" dt="2021-10-03T20:54:48.555" v="1228" actId="120"/>
          <ac:spMkLst>
            <pc:docMk/>
            <pc:sldMk cId="3381332427" sldId="506"/>
            <ac:spMk id="5" creationId="{CE9CABC4-9A0C-4C7E-B560-F4645C49CD5C}"/>
          </ac:spMkLst>
        </pc:spChg>
        <pc:picChg chg="del">
          <ac:chgData name="Cristian Chilipirea" userId="34ab170da5908fc4" providerId="LiveId" clId="{FACD5FCE-68B0-4A42-99A7-E5EAF7530567}" dt="2021-10-03T20:57:20.759" v="1232" actId="478"/>
          <ac:picMkLst>
            <pc:docMk/>
            <pc:sldMk cId="3381332427" sldId="506"/>
            <ac:picMk id="6" creationId="{8E26822E-F675-4DFA-A3CB-B6E58CDF6AA0}"/>
          </ac:picMkLst>
        </pc:picChg>
        <pc:picChg chg="add mod">
          <ac:chgData name="Cristian Chilipirea" userId="34ab170da5908fc4" providerId="LiveId" clId="{FACD5FCE-68B0-4A42-99A7-E5EAF7530567}" dt="2021-10-03T20:57:31.729" v="1239" actId="1076"/>
          <ac:picMkLst>
            <pc:docMk/>
            <pc:sldMk cId="3381332427" sldId="506"/>
            <ac:picMk id="8" creationId="{57C4452C-7F67-41A6-B9D0-7CADFC663933}"/>
          </ac:picMkLst>
        </pc:picChg>
      </pc:sldChg>
      <pc:sldChg chg="modSp add mod">
        <pc:chgData name="Cristian Chilipirea" userId="34ab170da5908fc4" providerId="LiveId" clId="{FACD5FCE-68B0-4A42-99A7-E5EAF7530567}" dt="2021-10-03T21:01:23.049" v="1277" actId="120"/>
        <pc:sldMkLst>
          <pc:docMk/>
          <pc:sldMk cId="3162047561" sldId="508"/>
        </pc:sldMkLst>
        <pc:spChg chg="mod">
          <ac:chgData name="Cristian Chilipirea" userId="34ab170da5908fc4" providerId="LiveId" clId="{FACD5FCE-68B0-4A42-99A7-E5EAF7530567}" dt="2021-10-03T20:28:50.333" v="77" actId="27636"/>
          <ac:spMkLst>
            <pc:docMk/>
            <pc:sldMk cId="3162047561" sldId="508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1:01:23.049" v="1277" actId="120"/>
          <ac:spMkLst>
            <pc:docMk/>
            <pc:sldMk cId="3162047561" sldId="508"/>
            <ac:spMk id="3" creationId="{B8971D90-EC3C-4EA5-8A67-9882F7B97048}"/>
          </ac:spMkLst>
        </pc:spChg>
      </pc:sldChg>
      <pc:sldChg chg="modSp add mod">
        <pc:chgData name="Cristian Chilipirea" userId="34ab170da5908fc4" providerId="LiveId" clId="{FACD5FCE-68B0-4A42-99A7-E5EAF7530567}" dt="2021-10-03T21:01:32.147" v="1280" actId="120"/>
        <pc:sldMkLst>
          <pc:docMk/>
          <pc:sldMk cId="1653909499" sldId="509"/>
        </pc:sldMkLst>
        <pc:spChg chg="mod">
          <ac:chgData name="Cristian Chilipirea" userId="34ab170da5908fc4" providerId="LiveId" clId="{FACD5FCE-68B0-4A42-99A7-E5EAF7530567}" dt="2021-10-03T20:28:50.346" v="81" actId="27636"/>
          <ac:spMkLst>
            <pc:docMk/>
            <pc:sldMk cId="1653909499" sldId="50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32.147" v="1280" actId="120"/>
          <ac:spMkLst>
            <pc:docMk/>
            <pc:sldMk cId="1653909499" sldId="509"/>
            <ac:spMk id="5" creationId="{47F7F818-8374-4757-8EBD-ACB8CA45FB39}"/>
          </ac:spMkLst>
        </pc:spChg>
      </pc:sldChg>
      <pc:sldChg chg="modSp add mod">
        <pc:chgData name="Cristian Chilipirea" userId="34ab170da5908fc4" providerId="LiveId" clId="{FACD5FCE-68B0-4A42-99A7-E5EAF7530567}" dt="2021-10-03T21:01:35.915" v="1281" actId="120"/>
        <pc:sldMkLst>
          <pc:docMk/>
          <pc:sldMk cId="3608127337" sldId="510"/>
        </pc:sldMkLst>
        <pc:spChg chg="mod">
          <ac:chgData name="Cristian Chilipirea" userId="34ab170da5908fc4" providerId="LiveId" clId="{FACD5FCE-68B0-4A42-99A7-E5EAF7530567}" dt="2021-10-03T20:28:50.348" v="82" actId="27636"/>
          <ac:spMkLst>
            <pc:docMk/>
            <pc:sldMk cId="3608127337" sldId="510"/>
            <ac:spMk id="2" creationId="{57F5A773-3E76-4C81-BF15-587B923C2435}"/>
          </ac:spMkLst>
        </pc:spChg>
        <pc:spChg chg="mod">
          <ac:chgData name="Cristian Chilipirea" userId="34ab170da5908fc4" providerId="LiveId" clId="{FACD5FCE-68B0-4A42-99A7-E5EAF7530567}" dt="2021-10-03T21:01:35.915" v="1281" actId="120"/>
          <ac:spMkLst>
            <pc:docMk/>
            <pc:sldMk cId="3608127337" sldId="510"/>
            <ac:spMk id="3" creationId="{47FA4E52-59D3-4C36-AC4B-734EB012F496}"/>
          </ac:spMkLst>
        </pc:spChg>
      </pc:sldChg>
      <pc:sldChg chg="modSp add mod">
        <pc:chgData name="Cristian Chilipirea" userId="34ab170da5908fc4" providerId="LiveId" clId="{FACD5FCE-68B0-4A42-99A7-E5EAF7530567}" dt="2021-10-03T21:01:39.586" v="1282" actId="120"/>
        <pc:sldMkLst>
          <pc:docMk/>
          <pc:sldMk cId="4042985229" sldId="511"/>
        </pc:sldMkLst>
        <pc:spChg chg="mod">
          <ac:chgData name="Cristian Chilipirea" userId="34ab170da5908fc4" providerId="LiveId" clId="{FACD5FCE-68B0-4A42-99A7-E5EAF7530567}" dt="2021-10-03T20:28:50.350" v="83" actId="27636"/>
          <ac:spMkLst>
            <pc:docMk/>
            <pc:sldMk cId="4042985229" sldId="511"/>
            <ac:spMk id="2" creationId="{2AC95419-3022-427B-A37A-0984E7167BD1}"/>
          </ac:spMkLst>
        </pc:spChg>
        <pc:spChg chg="mod">
          <ac:chgData name="Cristian Chilipirea" userId="34ab170da5908fc4" providerId="LiveId" clId="{FACD5FCE-68B0-4A42-99A7-E5EAF7530567}" dt="2021-10-03T21:01:39.586" v="1282" actId="120"/>
          <ac:spMkLst>
            <pc:docMk/>
            <pc:sldMk cId="4042985229" sldId="511"/>
            <ac:spMk id="5" creationId="{812FBF5D-B0D6-46D9-8361-8C624D80A74E}"/>
          </ac:spMkLst>
        </pc:spChg>
      </pc:sldChg>
      <pc:sldChg chg="modSp add mod">
        <pc:chgData name="Cristian Chilipirea" userId="34ab170da5908fc4" providerId="LiveId" clId="{FACD5FCE-68B0-4A42-99A7-E5EAF7530567}" dt="2021-10-03T21:01:43.366" v="1283" actId="120"/>
        <pc:sldMkLst>
          <pc:docMk/>
          <pc:sldMk cId="2727535347" sldId="512"/>
        </pc:sldMkLst>
        <pc:spChg chg="mod">
          <ac:chgData name="Cristian Chilipirea" userId="34ab170da5908fc4" providerId="LiveId" clId="{FACD5FCE-68B0-4A42-99A7-E5EAF7530567}" dt="2021-10-03T20:28:50.355" v="84" actId="27636"/>
          <ac:spMkLst>
            <pc:docMk/>
            <pc:sldMk cId="2727535347" sldId="512"/>
            <ac:spMk id="2" creationId="{40E9CEC3-606F-4D19-A153-0AFACEF2A7D5}"/>
          </ac:spMkLst>
        </pc:spChg>
        <pc:spChg chg="mod">
          <ac:chgData name="Cristian Chilipirea" userId="34ab170da5908fc4" providerId="LiveId" clId="{FACD5FCE-68B0-4A42-99A7-E5EAF7530567}" dt="2021-10-03T21:01:43.366" v="1283" actId="120"/>
          <ac:spMkLst>
            <pc:docMk/>
            <pc:sldMk cId="2727535347" sldId="512"/>
            <ac:spMk id="5" creationId="{C2E6479F-27F7-4F89-8704-261A33DBA3CC}"/>
          </ac:spMkLst>
        </pc:spChg>
      </pc:sldChg>
      <pc:sldChg chg="modSp add mod">
        <pc:chgData name="Cristian Chilipirea" userId="34ab170da5908fc4" providerId="LiveId" clId="{FACD5FCE-68B0-4A42-99A7-E5EAF7530567}" dt="2021-10-03T21:01:46.532" v="1284" actId="120"/>
        <pc:sldMkLst>
          <pc:docMk/>
          <pc:sldMk cId="3285445849" sldId="513"/>
        </pc:sldMkLst>
        <pc:spChg chg="mod">
          <ac:chgData name="Cristian Chilipirea" userId="34ab170da5908fc4" providerId="LiveId" clId="{FACD5FCE-68B0-4A42-99A7-E5EAF7530567}" dt="2021-10-03T20:28:50.359" v="85" actId="27636"/>
          <ac:spMkLst>
            <pc:docMk/>
            <pc:sldMk cId="3285445849" sldId="513"/>
            <ac:spMk id="2" creationId="{180F9517-1C9D-4E13-8F5B-ED3E1C119D3C}"/>
          </ac:spMkLst>
        </pc:spChg>
        <pc:spChg chg="mod">
          <ac:chgData name="Cristian Chilipirea" userId="34ab170da5908fc4" providerId="LiveId" clId="{FACD5FCE-68B0-4A42-99A7-E5EAF7530567}" dt="2021-10-03T21:01:46.532" v="1284" actId="120"/>
          <ac:spMkLst>
            <pc:docMk/>
            <pc:sldMk cId="3285445849" sldId="513"/>
            <ac:spMk id="3" creationId="{B275036B-3E25-4560-848A-C53176205153}"/>
          </ac:spMkLst>
        </pc:spChg>
      </pc:sldChg>
      <pc:sldChg chg="modSp add mod">
        <pc:chgData name="Cristian Chilipirea" userId="34ab170da5908fc4" providerId="LiveId" clId="{FACD5FCE-68B0-4A42-99A7-E5EAF7530567}" dt="2021-10-03T21:01:55.161" v="1285" actId="120"/>
        <pc:sldMkLst>
          <pc:docMk/>
          <pc:sldMk cId="650840403" sldId="514"/>
        </pc:sldMkLst>
        <pc:spChg chg="mod">
          <ac:chgData name="Cristian Chilipirea" userId="34ab170da5908fc4" providerId="LiveId" clId="{FACD5FCE-68B0-4A42-99A7-E5EAF7530567}" dt="2021-10-03T20:28:50.361" v="86" actId="27636"/>
          <ac:spMkLst>
            <pc:docMk/>
            <pc:sldMk cId="650840403" sldId="514"/>
            <ac:spMk id="2" creationId="{00ACA689-ED54-4A3A-A866-56FA5BA235EA}"/>
          </ac:spMkLst>
        </pc:spChg>
        <pc:spChg chg="mod">
          <ac:chgData name="Cristian Chilipirea" userId="34ab170da5908fc4" providerId="LiveId" clId="{FACD5FCE-68B0-4A42-99A7-E5EAF7530567}" dt="2021-10-03T21:01:55.161" v="1285" actId="120"/>
          <ac:spMkLst>
            <pc:docMk/>
            <pc:sldMk cId="650840403" sldId="514"/>
            <ac:spMk id="3" creationId="{130C1DCC-FBA4-428E-972D-CAECA69E8EEA}"/>
          </ac:spMkLst>
        </pc:spChg>
      </pc:sldChg>
      <pc:sldChg chg="modSp add mod">
        <pc:chgData name="Cristian Chilipirea" userId="34ab170da5908fc4" providerId="LiveId" clId="{FACD5FCE-68B0-4A42-99A7-E5EAF7530567}" dt="2021-10-03T21:01:58.158" v="1286" actId="120"/>
        <pc:sldMkLst>
          <pc:docMk/>
          <pc:sldMk cId="2095946675" sldId="515"/>
        </pc:sldMkLst>
        <pc:spChg chg="mod">
          <ac:chgData name="Cristian Chilipirea" userId="34ab170da5908fc4" providerId="LiveId" clId="{FACD5FCE-68B0-4A42-99A7-E5EAF7530567}" dt="2021-10-03T20:28:50.362" v="87" actId="27636"/>
          <ac:spMkLst>
            <pc:docMk/>
            <pc:sldMk cId="2095946675" sldId="515"/>
            <ac:spMk id="2" creationId="{E54A7731-4F29-4A46-956E-28BFEB677C27}"/>
          </ac:spMkLst>
        </pc:spChg>
        <pc:spChg chg="mod">
          <ac:chgData name="Cristian Chilipirea" userId="34ab170da5908fc4" providerId="LiveId" clId="{FACD5FCE-68B0-4A42-99A7-E5EAF7530567}" dt="2021-10-03T21:01:58.158" v="1286" actId="120"/>
          <ac:spMkLst>
            <pc:docMk/>
            <pc:sldMk cId="2095946675" sldId="515"/>
            <ac:spMk id="5" creationId="{8C39856E-8749-4371-AF91-340709161FAF}"/>
          </ac:spMkLst>
        </pc:spChg>
      </pc:sldChg>
      <pc:sldChg chg="modSp add mod">
        <pc:chgData name="Cristian Chilipirea" userId="34ab170da5908fc4" providerId="LiveId" clId="{FACD5FCE-68B0-4A42-99A7-E5EAF7530567}" dt="2021-10-03T21:02:04.327" v="1288" actId="120"/>
        <pc:sldMkLst>
          <pc:docMk/>
          <pc:sldMk cId="1633443332" sldId="516"/>
        </pc:sldMkLst>
        <pc:spChg chg="mod">
          <ac:chgData name="Cristian Chilipirea" userId="34ab170da5908fc4" providerId="LiveId" clId="{FACD5FCE-68B0-4A42-99A7-E5EAF7530567}" dt="2021-10-03T20:28:50.367" v="89" actId="27636"/>
          <ac:spMkLst>
            <pc:docMk/>
            <pc:sldMk cId="1633443332" sldId="516"/>
            <ac:spMk id="2" creationId="{85AFB233-6F65-4686-8090-0A76531D8180}"/>
          </ac:spMkLst>
        </pc:spChg>
        <pc:spChg chg="mod">
          <ac:chgData name="Cristian Chilipirea" userId="34ab170da5908fc4" providerId="LiveId" clId="{FACD5FCE-68B0-4A42-99A7-E5EAF7530567}" dt="2021-10-03T21:02:04.327" v="1288" actId="120"/>
          <ac:spMkLst>
            <pc:docMk/>
            <pc:sldMk cId="1633443332" sldId="516"/>
            <ac:spMk id="5" creationId="{165E1DE5-4CF6-4F93-A872-F8F6E985B09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13866709" sldId="516"/>
        </pc:sldMkLst>
      </pc:sldChg>
      <pc:sldChg chg="modSp add mod">
        <pc:chgData name="Cristian Chilipirea" userId="34ab170da5908fc4" providerId="LiveId" clId="{FACD5FCE-68B0-4A42-99A7-E5EAF7530567}" dt="2021-10-03T21:02:01.201" v="1287" actId="120"/>
        <pc:sldMkLst>
          <pc:docMk/>
          <pc:sldMk cId="3100481663" sldId="517"/>
        </pc:sldMkLst>
        <pc:spChg chg="mod">
          <ac:chgData name="Cristian Chilipirea" userId="34ab170da5908fc4" providerId="LiveId" clId="{FACD5FCE-68B0-4A42-99A7-E5EAF7530567}" dt="2021-10-03T20:28:50.365" v="88" actId="27636"/>
          <ac:spMkLst>
            <pc:docMk/>
            <pc:sldMk cId="3100481663" sldId="517"/>
            <ac:spMk id="2" creationId="{566596C4-7953-4E18-BCBF-2195BB03BB2B}"/>
          </ac:spMkLst>
        </pc:spChg>
        <pc:spChg chg="mod">
          <ac:chgData name="Cristian Chilipirea" userId="34ab170da5908fc4" providerId="LiveId" clId="{FACD5FCE-68B0-4A42-99A7-E5EAF7530567}" dt="2021-10-03T21:02:01.201" v="1287" actId="120"/>
          <ac:spMkLst>
            <pc:docMk/>
            <pc:sldMk cId="3100481663" sldId="517"/>
            <ac:spMk id="3" creationId="{2278801D-0679-4667-9113-24D60EEDF10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939410140" sldId="517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323705" sldId="518"/>
        </pc:sldMkLst>
      </pc:sldChg>
      <pc:sldChg chg="modSp add mod">
        <pc:chgData name="Cristian Chilipirea" userId="34ab170da5908fc4" providerId="LiveId" clId="{FACD5FCE-68B0-4A42-99A7-E5EAF7530567}" dt="2021-10-03T21:02:06.965" v="1289" actId="120"/>
        <pc:sldMkLst>
          <pc:docMk/>
          <pc:sldMk cId="3859228379" sldId="518"/>
        </pc:sldMkLst>
        <pc:spChg chg="mod">
          <ac:chgData name="Cristian Chilipirea" userId="34ab170da5908fc4" providerId="LiveId" clId="{FACD5FCE-68B0-4A42-99A7-E5EAF7530567}" dt="2021-10-03T20:28:50.371" v="90" actId="27636"/>
          <ac:spMkLst>
            <pc:docMk/>
            <pc:sldMk cId="3859228379" sldId="518"/>
            <ac:spMk id="2" creationId="{AEC913E0-66E8-4B77-A4BD-CA1C48FD439F}"/>
          </ac:spMkLst>
        </pc:spChg>
        <pc:spChg chg="mod">
          <ac:chgData name="Cristian Chilipirea" userId="34ab170da5908fc4" providerId="LiveId" clId="{FACD5FCE-68B0-4A42-99A7-E5EAF7530567}" dt="2021-10-03T21:02:06.965" v="1289" actId="120"/>
          <ac:spMkLst>
            <pc:docMk/>
            <pc:sldMk cId="3859228379" sldId="518"/>
            <ac:spMk id="3" creationId="{BC95BB19-11DB-4DC8-9171-1100B5CF39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639372" sldId="51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07714202" sldId="52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62838675" sldId="521"/>
        </pc:sldMkLst>
      </pc:sldChg>
      <pc:sldChg chg="modSp add mod ord modNotesTx">
        <pc:chgData name="Cristian Chilipirea" userId="34ab170da5908fc4" providerId="LiveId" clId="{FACD5FCE-68B0-4A42-99A7-E5EAF7530567}" dt="2021-10-03T21:00:59.444" v="1272" actId="6549"/>
        <pc:sldMkLst>
          <pc:docMk/>
          <pc:sldMk cId="193191226" sldId="523"/>
        </pc:sldMkLst>
        <pc:spChg chg="mod">
          <ac:chgData name="Cristian Chilipirea" userId="34ab170da5908fc4" providerId="LiveId" clId="{FACD5FCE-68B0-4A42-99A7-E5EAF7530567}" dt="2021-10-03T20:28:50.330" v="75" actId="27636"/>
          <ac:spMkLst>
            <pc:docMk/>
            <pc:sldMk cId="193191226" sldId="523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47.329" v="1269" actId="120"/>
          <ac:spMkLst>
            <pc:docMk/>
            <pc:sldMk cId="193191226" sldId="523"/>
            <ac:spMk id="5" creationId="{D14014D6-B048-43E7-A61D-D46924B50ADB}"/>
          </ac:spMkLst>
        </pc:spChg>
      </pc:sldChg>
      <pc:sldChg chg="modSp add mod ord modNotesTx">
        <pc:chgData name="Cristian Chilipirea" userId="34ab170da5908fc4" providerId="LiveId" clId="{FACD5FCE-68B0-4A42-99A7-E5EAF7530567}" dt="2021-10-03T21:01:08.108" v="1276" actId="6549"/>
        <pc:sldMkLst>
          <pc:docMk/>
          <pc:sldMk cId="761323086" sldId="524"/>
        </pc:sldMkLst>
        <pc:spChg chg="mod">
          <ac:chgData name="Cristian Chilipirea" userId="34ab170da5908fc4" providerId="LiveId" clId="{FACD5FCE-68B0-4A42-99A7-E5EAF7530567}" dt="2021-10-03T20:28:50.332" v="76" actId="27636"/>
          <ac:spMkLst>
            <pc:docMk/>
            <pc:sldMk cId="761323086" sldId="524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1:06.623" v="1275" actId="120"/>
          <ac:spMkLst>
            <pc:docMk/>
            <pc:sldMk cId="761323086" sldId="524"/>
            <ac:spMk id="3" creationId="{67859D7E-9440-4C37-8B3E-3EFA1731744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185700398" sldId="52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016863662" sldId="525"/>
        </pc:sldMkLst>
      </pc:sldChg>
      <pc:sldChg chg="modSp add mod">
        <pc:chgData name="Cristian Chilipirea" userId="34ab170da5908fc4" providerId="LiveId" clId="{FACD5FCE-68B0-4A42-99A7-E5EAF7530567}" dt="2021-10-03T21:02:10.767" v="1290" actId="120"/>
        <pc:sldMkLst>
          <pc:docMk/>
          <pc:sldMk cId="384922801" sldId="526"/>
        </pc:sldMkLst>
        <pc:spChg chg="mod">
          <ac:chgData name="Cristian Chilipirea" userId="34ab170da5908fc4" providerId="LiveId" clId="{FACD5FCE-68B0-4A42-99A7-E5EAF7530567}" dt="2021-10-03T20:28:50.373" v="91" actId="27636"/>
          <ac:spMkLst>
            <pc:docMk/>
            <pc:sldMk cId="384922801" sldId="526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0.767" v="1290" actId="120"/>
          <ac:spMkLst>
            <pc:docMk/>
            <pc:sldMk cId="384922801" sldId="526"/>
            <ac:spMk id="3" creationId="{6B5817DC-7B78-43DA-9AE0-6B575F15D2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77675760" sldId="52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11026613" sldId="527"/>
        </pc:sldMkLst>
      </pc:sldChg>
      <pc:sldChg chg="modSp add mod">
        <pc:chgData name="Cristian Chilipirea" userId="34ab170da5908fc4" providerId="LiveId" clId="{FACD5FCE-68B0-4A42-99A7-E5EAF7530567}" dt="2021-10-03T21:02:21.270" v="1293" actId="120"/>
        <pc:sldMkLst>
          <pc:docMk/>
          <pc:sldMk cId="2918988431" sldId="527"/>
        </pc:sldMkLst>
        <pc:spChg chg="mod">
          <ac:chgData name="Cristian Chilipirea" userId="34ab170da5908fc4" providerId="LiveId" clId="{FACD5FCE-68B0-4A42-99A7-E5EAF7530567}" dt="2021-10-03T20:28:50.385" v="94" actId="27636"/>
          <ac:spMkLst>
            <pc:docMk/>
            <pc:sldMk cId="2918988431" sldId="52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1.270" v="1293" actId="120"/>
          <ac:spMkLst>
            <pc:docMk/>
            <pc:sldMk cId="2918988431" sldId="527"/>
            <ac:spMk id="3" creationId="{DED8FF73-8B20-45C1-9C87-44CD41D09DB8}"/>
          </ac:spMkLst>
        </pc:spChg>
      </pc:sldChg>
      <pc:sldChg chg="modSp add mod">
        <pc:chgData name="Cristian Chilipirea" userId="34ab170da5908fc4" providerId="LiveId" clId="{FACD5FCE-68B0-4A42-99A7-E5EAF7530567}" dt="2021-10-03T21:02:13.775" v="1291" actId="120"/>
        <pc:sldMkLst>
          <pc:docMk/>
          <pc:sldMk cId="371541737" sldId="528"/>
        </pc:sldMkLst>
        <pc:spChg chg="mod">
          <ac:chgData name="Cristian Chilipirea" userId="34ab170da5908fc4" providerId="LiveId" clId="{FACD5FCE-68B0-4A42-99A7-E5EAF7530567}" dt="2021-10-03T20:28:50.377" v="92" actId="27636"/>
          <ac:spMkLst>
            <pc:docMk/>
            <pc:sldMk cId="371541737" sldId="528"/>
            <ac:spMk id="2" creationId="{A1D93475-2C96-4076-8427-B487F8A011F7}"/>
          </ac:spMkLst>
        </pc:spChg>
        <pc:spChg chg="mod">
          <ac:chgData name="Cristian Chilipirea" userId="34ab170da5908fc4" providerId="LiveId" clId="{FACD5FCE-68B0-4A42-99A7-E5EAF7530567}" dt="2021-10-03T21:02:13.775" v="1291" actId="120"/>
          <ac:spMkLst>
            <pc:docMk/>
            <pc:sldMk cId="371541737" sldId="528"/>
            <ac:spMk id="6" creationId="{63CD9D54-BCC8-455E-963C-4703FF11C6C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089148187" sldId="528"/>
        </pc:sldMkLst>
      </pc:sldChg>
      <pc:sldChg chg="modSp add mod">
        <pc:chgData name="Cristian Chilipirea" userId="34ab170da5908fc4" providerId="LiveId" clId="{FACD5FCE-68B0-4A42-99A7-E5EAF7530567}" dt="2021-10-03T20:54:22.971" v="1220" actId="120"/>
        <pc:sldMkLst>
          <pc:docMk/>
          <pc:sldMk cId="617174008" sldId="529"/>
        </pc:sldMkLst>
        <pc:spChg chg="mod">
          <ac:chgData name="Cristian Chilipirea" userId="34ab170da5908fc4" providerId="LiveId" clId="{FACD5FCE-68B0-4A42-99A7-E5EAF7530567}" dt="2021-10-03T20:28:50.311" v="69" actId="27636"/>
          <ac:spMkLst>
            <pc:docMk/>
            <pc:sldMk cId="617174008" sldId="529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2.971" v="1220" actId="120"/>
          <ac:spMkLst>
            <pc:docMk/>
            <pc:sldMk cId="617174008" sldId="529"/>
            <ac:spMk id="3" creationId="{5AE861FF-E47B-4993-91D1-EF839D0C1B7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87433805" sldId="529"/>
        </pc:sldMkLst>
      </pc:sldChg>
      <pc:sldChg chg="modSp add mod">
        <pc:chgData name="Cristian Chilipirea" userId="34ab170da5908fc4" providerId="LiveId" clId="{FACD5FCE-68B0-4A42-99A7-E5EAF7530567}" dt="2021-10-03T20:54:28.553" v="1221" actId="120"/>
        <pc:sldMkLst>
          <pc:docMk/>
          <pc:sldMk cId="742774632" sldId="530"/>
        </pc:sldMkLst>
        <pc:spChg chg="mod">
          <ac:chgData name="Cristian Chilipirea" userId="34ab170da5908fc4" providerId="LiveId" clId="{FACD5FCE-68B0-4A42-99A7-E5EAF7530567}" dt="2021-10-03T20:28:50.313" v="70" actId="27636"/>
          <ac:spMkLst>
            <pc:docMk/>
            <pc:sldMk cId="742774632" sldId="530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8.553" v="1221" actId="120"/>
          <ac:spMkLst>
            <pc:docMk/>
            <pc:sldMk cId="742774632" sldId="530"/>
            <ac:spMk id="3" creationId="{0BAA7220-6B8D-4982-B17C-E45D9FBAF16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71677893" sldId="53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04335152" sldId="531"/>
        </pc:sldMkLst>
      </pc:sldChg>
      <pc:sldChg chg="modSp add mod">
        <pc:chgData name="Cristian Chilipirea" userId="34ab170da5908fc4" providerId="LiveId" clId="{FACD5FCE-68B0-4A42-99A7-E5EAF7530567}" dt="2021-10-03T20:54:44.130" v="1227" actId="120"/>
        <pc:sldMkLst>
          <pc:docMk/>
          <pc:sldMk cId="2619967694" sldId="531"/>
        </pc:sldMkLst>
        <pc:spChg chg="mod">
          <ac:chgData name="Cristian Chilipirea" userId="34ab170da5908fc4" providerId="LiveId" clId="{FACD5FCE-68B0-4A42-99A7-E5EAF7530567}" dt="2021-10-03T20:28:50.317" v="72" actId="27636"/>
          <ac:spMkLst>
            <pc:docMk/>
            <pc:sldMk cId="2619967694" sldId="531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44.130" v="1227" actId="120"/>
          <ac:spMkLst>
            <pc:docMk/>
            <pc:sldMk cId="2619967694" sldId="531"/>
            <ac:spMk id="5" creationId="{AA2105C8-A19C-4567-97F5-42E939B7A719}"/>
          </ac:spMkLst>
        </pc:spChg>
      </pc:sldChg>
      <pc:sldChg chg="addSp modSp add mod">
        <pc:chgData name="Cristian Chilipirea" userId="34ab170da5908fc4" providerId="LiveId" clId="{FACD5FCE-68B0-4A42-99A7-E5EAF7530567}" dt="2021-10-03T21:00:38.428" v="1268" actId="166"/>
        <pc:sldMkLst>
          <pc:docMk/>
          <pc:sldMk cId="1290587018" sldId="532"/>
        </pc:sldMkLst>
        <pc:spChg chg="mod">
          <ac:chgData name="Cristian Chilipirea" userId="34ab170da5908fc4" providerId="LiveId" clId="{FACD5FCE-68B0-4A42-99A7-E5EAF7530567}" dt="2021-10-03T20:28:50.328" v="74" actId="27636"/>
          <ac:spMkLst>
            <pc:docMk/>
            <pc:sldMk cId="1290587018" sldId="532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15.698" v="1262" actId="120"/>
          <ac:spMkLst>
            <pc:docMk/>
            <pc:sldMk cId="1290587018" sldId="532"/>
            <ac:spMk id="3" creationId="{326FDC93-09CB-4AE8-A4D5-083CF82661E2}"/>
          </ac:spMkLst>
        </pc:spChg>
        <pc:picChg chg="mod ord">
          <ac:chgData name="Cristian Chilipirea" userId="34ab170da5908fc4" providerId="LiveId" clId="{FACD5FCE-68B0-4A42-99A7-E5EAF7530567}" dt="2021-10-03T21:00:38.428" v="1268" actId="166"/>
          <ac:picMkLst>
            <pc:docMk/>
            <pc:sldMk cId="1290587018" sldId="532"/>
            <ac:picMk id="5" creationId="{5BA6959E-3462-47C8-8C88-D697D747F486}"/>
          </ac:picMkLst>
        </pc:picChg>
        <pc:picChg chg="add mod">
          <ac:chgData name="Cristian Chilipirea" userId="34ab170da5908fc4" providerId="LiveId" clId="{FACD5FCE-68B0-4A42-99A7-E5EAF7530567}" dt="2021-10-03T21:00:32.847" v="1265" actId="27614"/>
          <ac:picMkLst>
            <pc:docMk/>
            <pc:sldMk cId="1290587018" sldId="532"/>
            <ac:picMk id="7" creationId="{AA5E93DE-22C6-4E0C-B88F-684C7022C84F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57793430" sldId="532"/>
        </pc:sldMkLst>
      </pc:sldChg>
      <pc:sldChg chg="addSp modSp add mod">
        <pc:chgData name="Cristian Chilipirea" userId="34ab170da5908fc4" providerId="LiveId" clId="{FACD5FCE-68B0-4A42-99A7-E5EAF7530567}" dt="2021-10-03T20:49:40.370" v="1174" actId="120"/>
        <pc:sldMkLst>
          <pc:docMk/>
          <pc:sldMk cId="238918458" sldId="533"/>
        </pc:sldMkLst>
        <pc:spChg chg="mod">
          <ac:chgData name="Cristian Chilipirea" userId="34ab170da5908fc4" providerId="LiveId" clId="{FACD5FCE-68B0-4A42-99A7-E5EAF7530567}" dt="2021-10-03T20:28:50.299" v="63" actId="27636"/>
          <ac:spMkLst>
            <pc:docMk/>
            <pc:sldMk cId="238918458" sldId="533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9:40.370" v="1174" actId="120"/>
          <ac:spMkLst>
            <pc:docMk/>
            <pc:sldMk cId="238918458" sldId="533"/>
            <ac:spMk id="8" creationId="{1020018B-1E5F-4B3A-8EFC-8932AA19060C}"/>
          </ac:spMkLst>
        </pc:sp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5" creationId="{46980426-59DE-4BF0-A220-AAD621B4214C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6" creationId="{7A9B01C5-18D1-4D14-9E5A-5F1A8B410B49}"/>
          </ac:picMkLst>
        </pc:picChg>
        <pc:picChg chg="add mod">
          <ac:chgData name="Cristian Chilipirea" userId="34ab170da5908fc4" providerId="LiveId" clId="{FACD5FCE-68B0-4A42-99A7-E5EAF7530567}" dt="2021-10-03T20:48:25.660" v="1164" actId="1076"/>
          <ac:picMkLst>
            <pc:docMk/>
            <pc:sldMk cId="238918458" sldId="533"/>
            <ac:picMk id="7" creationId="{89D5A692-6051-450A-B65F-E1C8C4A89F54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11" creationId="{7187F0D2-EF9C-462D-B613-36E59D176009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485258778" sldId="533"/>
        </pc:sldMkLst>
      </pc:sldChg>
      <pc:sldChg chg="modSp add mod">
        <pc:chgData name="Cristian Chilipirea" userId="34ab170da5908fc4" providerId="LiveId" clId="{FACD5FCE-68B0-4A42-99A7-E5EAF7530567}" dt="2021-10-03T20:49:46.777" v="1176" actId="120"/>
        <pc:sldMkLst>
          <pc:docMk/>
          <pc:sldMk cId="162901516" sldId="534"/>
        </pc:sldMkLst>
        <pc:spChg chg="mod">
          <ac:chgData name="Cristian Chilipirea" userId="34ab170da5908fc4" providerId="LiveId" clId="{FACD5FCE-68B0-4A42-99A7-E5EAF7530567}" dt="2021-10-03T20:28:50.301" v="64" actId="27636"/>
          <ac:spMkLst>
            <pc:docMk/>
            <pc:sldMk cId="162901516" sldId="534"/>
            <ac:spMk id="2" creationId="{F0E10AA8-D063-4FA6-95F8-4024B4CC6F0E}"/>
          </ac:spMkLst>
        </pc:spChg>
        <pc:spChg chg="mod">
          <ac:chgData name="Cristian Chilipirea" userId="34ab170da5908fc4" providerId="LiveId" clId="{FACD5FCE-68B0-4A42-99A7-E5EAF7530567}" dt="2021-10-03T20:49:46.777" v="1176" actId="120"/>
          <ac:spMkLst>
            <pc:docMk/>
            <pc:sldMk cId="162901516" sldId="534"/>
            <ac:spMk id="3" creationId="{AC93BB3D-7DC7-4AD0-A685-957818E2E1F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749822289" sldId="53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946766464" sldId="535"/>
        </pc:sldMkLst>
      </pc:sldChg>
      <pc:sldChg chg="modSp add mod">
        <pc:chgData name="Cristian Chilipirea" userId="34ab170da5908fc4" providerId="LiveId" clId="{FACD5FCE-68B0-4A42-99A7-E5EAF7530567}" dt="2021-10-03T20:49:54.774" v="1178" actId="120"/>
        <pc:sldMkLst>
          <pc:docMk/>
          <pc:sldMk cId="2632471956" sldId="535"/>
        </pc:sldMkLst>
        <pc:spChg chg="mod">
          <ac:chgData name="Cristian Chilipirea" userId="34ab170da5908fc4" providerId="LiveId" clId="{FACD5FCE-68B0-4A42-99A7-E5EAF7530567}" dt="2021-10-03T20:28:50.304" v="66" actId="27636"/>
          <ac:spMkLst>
            <pc:docMk/>
            <pc:sldMk cId="2632471956" sldId="535"/>
            <ac:spMk id="2" creationId="{36DA95D2-76E5-416E-A7A2-C343803F5F91}"/>
          </ac:spMkLst>
        </pc:spChg>
        <pc:spChg chg="mod">
          <ac:chgData name="Cristian Chilipirea" userId="34ab170da5908fc4" providerId="LiveId" clId="{FACD5FCE-68B0-4A42-99A7-E5EAF7530567}" dt="2021-10-03T20:49:54.774" v="1178" actId="120"/>
          <ac:spMkLst>
            <pc:docMk/>
            <pc:sldMk cId="2632471956" sldId="535"/>
            <ac:spMk id="3" creationId="{82718516-7379-4AFB-91A5-7D2301742A5D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90164294" sldId="536"/>
        </pc:sldMkLst>
      </pc:sldChg>
      <pc:sldChg chg="modSp add mod">
        <pc:chgData name="Cristian Chilipirea" userId="34ab170da5908fc4" providerId="LiveId" clId="{FACD5FCE-68B0-4A42-99A7-E5EAF7530567}" dt="2021-10-03T20:49:49.805" v="1177" actId="120"/>
        <pc:sldMkLst>
          <pc:docMk/>
          <pc:sldMk cId="2927050837" sldId="536"/>
        </pc:sldMkLst>
        <pc:spChg chg="mod">
          <ac:chgData name="Cristian Chilipirea" userId="34ab170da5908fc4" providerId="LiveId" clId="{FACD5FCE-68B0-4A42-99A7-E5EAF7530567}" dt="2021-10-03T20:28:50.302" v="65" actId="27636"/>
          <ac:spMkLst>
            <pc:docMk/>
            <pc:sldMk cId="2927050837" sldId="536"/>
            <ac:spMk id="2" creationId="{3F3BEEF4-2CD0-4BD5-B27B-F2CC22C6A6CF}"/>
          </ac:spMkLst>
        </pc:spChg>
        <pc:spChg chg="mod">
          <ac:chgData name="Cristian Chilipirea" userId="34ab170da5908fc4" providerId="LiveId" clId="{FACD5FCE-68B0-4A42-99A7-E5EAF7530567}" dt="2021-10-03T20:49:49.805" v="1177" actId="120"/>
          <ac:spMkLst>
            <pc:docMk/>
            <pc:sldMk cId="2927050837" sldId="536"/>
            <ac:spMk id="3" creationId="{58F39FF7-693E-4896-A3D0-D3F81C76C1D7}"/>
          </ac:spMkLst>
        </pc:spChg>
      </pc:sldChg>
      <pc:sldChg chg="addSp delSp modSp add mod">
        <pc:chgData name="Cristian Chilipirea" userId="34ab170da5908fc4" providerId="LiveId" clId="{FACD5FCE-68B0-4A42-99A7-E5EAF7530567}" dt="2021-10-03T20:51:34.092" v="1200" actId="120"/>
        <pc:sldMkLst>
          <pc:docMk/>
          <pc:sldMk cId="625462843" sldId="537"/>
        </pc:sldMkLst>
        <pc:spChg chg="mod">
          <ac:chgData name="Cristian Chilipirea" userId="34ab170da5908fc4" providerId="LiveId" clId="{FACD5FCE-68B0-4A42-99A7-E5EAF7530567}" dt="2021-10-03T20:51:31.063" v="1199" actId="20577"/>
          <ac:spMkLst>
            <pc:docMk/>
            <pc:sldMk cId="625462843" sldId="537"/>
            <ac:spMk id="2" creationId="{3AB47608-D492-43E1-AFB5-C77AB80D72B2}"/>
          </ac:spMkLst>
        </pc:spChg>
        <pc:spChg chg="mod">
          <ac:chgData name="Cristian Chilipirea" userId="34ab170da5908fc4" providerId="LiveId" clId="{FACD5FCE-68B0-4A42-99A7-E5EAF7530567}" dt="2021-10-03T20:51:34.092" v="1200" actId="120"/>
          <ac:spMkLst>
            <pc:docMk/>
            <pc:sldMk cId="625462843" sldId="537"/>
            <ac:spMk id="3" creationId="{D0E858D0-444E-4A93-A961-2B7FDB4E3DFB}"/>
          </ac:spMkLst>
        </pc:spChg>
        <pc:picChg chg="del">
          <ac:chgData name="Cristian Chilipirea" userId="34ab170da5908fc4" providerId="LiveId" clId="{FACD5FCE-68B0-4A42-99A7-E5EAF7530567}" dt="2021-10-03T20:50:38.654" v="1179" actId="478"/>
          <ac:picMkLst>
            <pc:docMk/>
            <pc:sldMk cId="625462843" sldId="537"/>
            <ac:picMk id="5" creationId="{C00785EB-72B4-41FE-A887-20A3C6C10F6D}"/>
          </ac:picMkLst>
        </pc:picChg>
        <pc:picChg chg="add mod modCrop">
          <ac:chgData name="Cristian Chilipirea" userId="34ab170da5908fc4" providerId="LiveId" clId="{FACD5FCE-68B0-4A42-99A7-E5EAF7530567}" dt="2021-10-03T20:51:24.757" v="1189" actId="18131"/>
          <ac:picMkLst>
            <pc:docMk/>
            <pc:sldMk cId="625462843" sldId="537"/>
            <ac:picMk id="7" creationId="{ADB6EDC8-E883-4977-9B58-522AFA129C32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6216485" sldId="537"/>
        </pc:sldMkLst>
      </pc:sldChg>
      <pc:sldChg chg="addSp modSp add mod">
        <pc:chgData name="Cristian Chilipirea" userId="34ab170da5908fc4" providerId="LiveId" clId="{FACD5FCE-68B0-4A42-99A7-E5EAF7530567}" dt="2021-10-03T20:53:47.844" v="1208" actId="1076"/>
        <pc:sldMkLst>
          <pc:docMk/>
          <pc:sldMk cId="1741540215" sldId="538"/>
        </pc:sldMkLst>
        <pc:spChg chg="mod">
          <ac:chgData name="Cristian Chilipirea" userId="34ab170da5908fc4" providerId="LiveId" clId="{FACD5FCE-68B0-4A42-99A7-E5EAF7530567}" dt="2021-10-03T20:51:37.944" v="1201" actId="120"/>
          <ac:spMkLst>
            <pc:docMk/>
            <pc:sldMk cId="1741540215" sldId="538"/>
            <ac:spMk id="2" creationId="{981D3623-5A47-466E-B749-220E1C231B9A}"/>
          </ac:spMkLst>
        </pc:spChg>
        <pc:picChg chg="mod">
          <ac:chgData name="Cristian Chilipirea" userId="34ab170da5908fc4" providerId="LiveId" clId="{FACD5FCE-68B0-4A42-99A7-E5EAF7530567}" dt="2021-10-03T20:51:47.348" v="1203" actId="1076"/>
          <ac:picMkLst>
            <pc:docMk/>
            <pc:sldMk cId="1741540215" sldId="538"/>
            <ac:picMk id="3" creationId="{345739FE-5CBD-4E2F-A183-6DAC86291262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6" creationId="{141AB825-13C4-4038-8102-69420D79D2D1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7" creationId="{6F1DAA64-9C05-4E9B-A059-C773FDC4911B}"/>
          </ac:picMkLst>
        </pc:picChg>
        <pc:picChg chg="add mod">
          <ac:chgData name="Cristian Chilipirea" userId="34ab170da5908fc4" providerId="LiveId" clId="{FACD5FCE-68B0-4A42-99A7-E5EAF7530567}" dt="2021-10-03T20:53:47.844" v="1208" actId="1076"/>
          <ac:picMkLst>
            <pc:docMk/>
            <pc:sldMk cId="1741540215" sldId="538"/>
            <ac:picMk id="8" creationId="{36A0B19D-7F17-4861-BE79-0C8A9A637510}"/>
          </ac:picMkLst>
        </pc:picChg>
      </pc:sldChg>
      <pc:sldChg chg="modSp add mod">
        <pc:chgData name="Cristian Chilipirea" userId="34ab170da5908fc4" providerId="LiveId" clId="{FACD5FCE-68B0-4A42-99A7-E5EAF7530567}" dt="2021-10-03T21:01:28.901" v="1279" actId="120"/>
        <pc:sldMkLst>
          <pc:docMk/>
          <pc:sldMk cId="1544035050" sldId="539"/>
        </pc:sldMkLst>
        <pc:spChg chg="mod">
          <ac:chgData name="Cristian Chilipirea" userId="34ab170da5908fc4" providerId="LiveId" clId="{FACD5FCE-68B0-4A42-99A7-E5EAF7530567}" dt="2021-10-03T20:28:50.344" v="80" actId="27636"/>
          <ac:spMkLst>
            <pc:docMk/>
            <pc:sldMk cId="1544035050" sldId="53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28.901" v="1279" actId="120"/>
          <ac:spMkLst>
            <pc:docMk/>
            <pc:sldMk cId="1544035050" sldId="539"/>
            <ac:spMk id="5" creationId="{FFC6D179-D200-42B3-BCDD-E1C68B29DD05}"/>
          </ac:spMkLst>
        </pc:spChg>
      </pc:sldChg>
      <pc:sldChg chg="modSp add mod">
        <pc:chgData name="Cristian Chilipirea" userId="34ab170da5908fc4" providerId="LiveId" clId="{FACD5FCE-68B0-4A42-99A7-E5EAF7530567}" dt="2021-10-03T21:01:26.363" v="1278" actId="120"/>
        <pc:sldMkLst>
          <pc:docMk/>
          <pc:sldMk cId="2002666867" sldId="540"/>
        </pc:sldMkLst>
        <pc:spChg chg="mod">
          <ac:chgData name="Cristian Chilipirea" userId="34ab170da5908fc4" providerId="LiveId" clId="{FACD5FCE-68B0-4A42-99A7-E5EAF7530567}" dt="2021-10-03T20:28:50.335" v="78" actId="27636"/>
          <ac:spMkLst>
            <pc:docMk/>
            <pc:sldMk cId="2002666867" sldId="540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0:28:50.341" v="79" actId="27636"/>
          <ac:spMkLst>
            <pc:docMk/>
            <pc:sldMk cId="2002666867" sldId="540"/>
            <ac:spMk id="3" creationId="{D8E55A74-EA14-488A-A45A-25C1A867A44B}"/>
          </ac:spMkLst>
        </pc:spChg>
        <pc:spChg chg="mod">
          <ac:chgData name="Cristian Chilipirea" userId="34ab170da5908fc4" providerId="LiveId" clId="{FACD5FCE-68B0-4A42-99A7-E5EAF7530567}" dt="2021-10-03T21:01:26.363" v="1278" actId="120"/>
          <ac:spMkLst>
            <pc:docMk/>
            <pc:sldMk cId="2002666867" sldId="540"/>
            <ac:spMk id="5" creationId="{2345105D-CB01-44E0-907C-92B2E144DDE9}"/>
          </ac:spMkLst>
        </pc:spChg>
      </pc:sldChg>
      <pc:sldChg chg="modSp add mod">
        <pc:chgData name="Cristian Chilipirea" userId="34ab170da5908fc4" providerId="LiveId" clId="{FACD5FCE-68B0-4A42-99A7-E5EAF7530567}" dt="2021-10-03T21:02:17.483" v="1292" actId="120"/>
        <pc:sldMkLst>
          <pc:docMk/>
          <pc:sldMk cId="1888411994" sldId="541"/>
        </pc:sldMkLst>
        <pc:spChg chg="mod">
          <ac:chgData name="Cristian Chilipirea" userId="34ab170da5908fc4" providerId="LiveId" clId="{FACD5FCE-68B0-4A42-99A7-E5EAF7530567}" dt="2021-10-03T20:28:50.381" v="93" actId="27636"/>
          <ac:spMkLst>
            <pc:docMk/>
            <pc:sldMk cId="1888411994" sldId="541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7.483" v="1292" actId="120"/>
          <ac:spMkLst>
            <pc:docMk/>
            <pc:sldMk cId="1888411994" sldId="541"/>
            <ac:spMk id="3" creationId="{D89275FC-ECC7-4C5E-9190-0071BABF3C58}"/>
          </ac:spMkLst>
        </pc:spChg>
      </pc:sldChg>
      <pc:sldChg chg="modSp add mod">
        <pc:chgData name="Cristian Chilipirea" userId="34ab170da5908fc4" providerId="LiveId" clId="{FACD5FCE-68B0-4A42-99A7-E5EAF7530567}" dt="2021-10-03T21:02:25.321" v="1294" actId="120"/>
        <pc:sldMkLst>
          <pc:docMk/>
          <pc:sldMk cId="3728125730" sldId="542"/>
        </pc:sldMkLst>
        <pc:spChg chg="mod">
          <ac:chgData name="Cristian Chilipirea" userId="34ab170da5908fc4" providerId="LiveId" clId="{FACD5FCE-68B0-4A42-99A7-E5EAF7530567}" dt="2021-10-03T20:28:50.388" v="95" actId="27636"/>
          <ac:spMkLst>
            <pc:docMk/>
            <pc:sldMk cId="3728125730" sldId="54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5.321" v="1294" actId="120"/>
          <ac:spMkLst>
            <pc:docMk/>
            <pc:sldMk cId="3728125730" sldId="542"/>
            <ac:spMk id="3" creationId="{2C74F787-4201-4B49-8717-62CDCFA0CFEE}"/>
          </ac:spMkLst>
        </pc:spChg>
      </pc:sldChg>
      <pc:sldChg chg="modSp add mod">
        <pc:chgData name="Cristian Chilipirea" userId="34ab170da5908fc4" providerId="LiveId" clId="{FACD5FCE-68B0-4A42-99A7-E5EAF7530567}" dt="2021-10-03T21:02:40.087" v="1299" actId="120"/>
        <pc:sldMkLst>
          <pc:docMk/>
          <pc:sldMk cId="1289218972" sldId="543"/>
        </pc:sldMkLst>
        <pc:spChg chg="mod">
          <ac:chgData name="Cristian Chilipirea" userId="34ab170da5908fc4" providerId="LiveId" clId="{FACD5FCE-68B0-4A42-99A7-E5EAF7530567}" dt="2021-10-03T20:28:50.397" v="99" actId="27636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0.087" v="1299" actId="120"/>
          <ac:spMkLst>
            <pc:docMk/>
            <pc:sldMk cId="1289218972" sldId="543"/>
            <ac:spMk id="3" creationId="{2236FF5C-40F3-4E34-9FBD-5FA97ECB3623}"/>
          </ac:spMkLst>
        </pc:spChg>
      </pc:sldChg>
      <pc:sldChg chg="modSp add mod">
        <pc:chgData name="Cristian Chilipirea" userId="34ab170da5908fc4" providerId="LiveId" clId="{FACD5FCE-68B0-4A42-99A7-E5EAF7530567}" dt="2021-10-03T21:02:29.157" v="1295" actId="120"/>
        <pc:sldMkLst>
          <pc:docMk/>
          <pc:sldMk cId="2126027227" sldId="544"/>
        </pc:sldMkLst>
        <pc:spChg chg="mod">
          <ac:chgData name="Cristian Chilipirea" userId="34ab170da5908fc4" providerId="LiveId" clId="{FACD5FCE-68B0-4A42-99A7-E5EAF7530567}" dt="2021-10-03T20:28:50.390" v="96" actId="27636"/>
          <ac:spMkLst>
            <pc:docMk/>
            <pc:sldMk cId="2126027227" sldId="54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9.157" v="1295" actId="120"/>
          <ac:spMkLst>
            <pc:docMk/>
            <pc:sldMk cId="2126027227" sldId="544"/>
            <ac:spMk id="3" creationId="{AD41C6A9-708D-449A-8BD5-D36BDF5E15E4}"/>
          </ac:spMkLst>
        </pc:spChg>
      </pc:sldChg>
      <pc:sldChg chg="modSp add mod">
        <pc:chgData name="Cristian Chilipirea" userId="34ab170da5908fc4" providerId="LiveId" clId="{FACD5FCE-68B0-4A42-99A7-E5EAF7530567}" dt="2021-10-03T21:02:32.299" v="1296" actId="120"/>
        <pc:sldMkLst>
          <pc:docMk/>
          <pc:sldMk cId="3144370955" sldId="545"/>
        </pc:sldMkLst>
        <pc:spChg chg="mod">
          <ac:chgData name="Cristian Chilipirea" userId="34ab170da5908fc4" providerId="LiveId" clId="{FACD5FCE-68B0-4A42-99A7-E5EAF7530567}" dt="2021-10-03T20:28:50.392" v="97" actId="27636"/>
          <ac:spMkLst>
            <pc:docMk/>
            <pc:sldMk cId="3144370955" sldId="545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2.299" v="1296" actId="120"/>
          <ac:spMkLst>
            <pc:docMk/>
            <pc:sldMk cId="3144370955" sldId="545"/>
            <ac:spMk id="3" creationId="{6185E5DB-99EC-414E-AB0F-20E57A1B1247}"/>
          </ac:spMkLst>
        </pc:spChg>
      </pc:sldChg>
      <pc:sldChg chg="modSp add mod">
        <pc:chgData name="Cristian Chilipirea" userId="34ab170da5908fc4" providerId="LiveId" clId="{FACD5FCE-68B0-4A42-99A7-E5EAF7530567}" dt="2021-10-03T21:02:35.022" v="1297" actId="120"/>
        <pc:sldMkLst>
          <pc:docMk/>
          <pc:sldMk cId="1882107523" sldId="546"/>
        </pc:sldMkLst>
        <pc:spChg chg="mod">
          <ac:chgData name="Cristian Chilipirea" userId="34ab170da5908fc4" providerId="LiveId" clId="{FACD5FCE-68B0-4A42-99A7-E5EAF7530567}" dt="2021-10-03T20:28:50.394" v="98" actId="27636"/>
          <ac:spMkLst>
            <pc:docMk/>
            <pc:sldMk cId="1882107523" sldId="546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5.022" v="1297" actId="120"/>
          <ac:spMkLst>
            <pc:docMk/>
            <pc:sldMk cId="1882107523" sldId="546"/>
            <ac:spMk id="3" creationId="{23D48D93-3A51-43DE-84DD-FF8B60B50B85}"/>
          </ac:spMkLst>
        </pc:spChg>
      </pc:sldChg>
      <pc:sldChg chg="modSp add mod">
        <pc:chgData name="Cristian Chilipirea" userId="34ab170da5908fc4" providerId="LiveId" clId="{FACD5FCE-68B0-4A42-99A7-E5EAF7530567}" dt="2021-10-03T21:02:42.897" v="1300" actId="120"/>
        <pc:sldMkLst>
          <pc:docMk/>
          <pc:sldMk cId="558091035" sldId="547"/>
        </pc:sldMkLst>
        <pc:spChg chg="mod">
          <ac:chgData name="Cristian Chilipirea" userId="34ab170da5908fc4" providerId="LiveId" clId="{FACD5FCE-68B0-4A42-99A7-E5EAF7530567}" dt="2021-10-03T20:28:50.399" v="100" actId="27636"/>
          <ac:spMkLst>
            <pc:docMk/>
            <pc:sldMk cId="558091035" sldId="54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2.897" v="1300" actId="120"/>
          <ac:spMkLst>
            <pc:docMk/>
            <pc:sldMk cId="558091035" sldId="547"/>
            <ac:spMk id="3" creationId="{BAD1BE14-0A71-444E-8D60-60D9F67514CC}"/>
          </ac:spMkLst>
        </pc:spChg>
      </pc:sldChg>
      <pc:sldChg chg="modSp add mod">
        <pc:chgData name="Cristian Chilipirea" userId="34ab170da5908fc4" providerId="LiveId" clId="{FACD5FCE-68B0-4A42-99A7-E5EAF7530567}" dt="2021-10-03T21:02:45.778" v="1301" actId="120"/>
        <pc:sldMkLst>
          <pc:docMk/>
          <pc:sldMk cId="3034493033" sldId="548"/>
        </pc:sldMkLst>
        <pc:spChg chg="mod">
          <ac:chgData name="Cristian Chilipirea" userId="34ab170da5908fc4" providerId="LiveId" clId="{FACD5FCE-68B0-4A42-99A7-E5EAF7530567}" dt="2021-10-03T20:28:50.401" v="101" actId="27636"/>
          <ac:spMkLst>
            <pc:docMk/>
            <pc:sldMk cId="3034493033" sldId="548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5.778" v="1301" actId="120"/>
          <ac:spMkLst>
            <pc:docMk/>
            <pc:sldMk cId="3034493033" sldId="548"/>
            <ac:spMk id="3" creationId="{F2566ED8-58B9-4870-813C-17BD785B8D5E}"/>
          </ac:spMkLst>
        </pc:spChg>
      </pc:sldChg>
      <pc:sldChg chg="modSp add mod">
        <pc:chgData name="Cristian Chilipirea" userId="34ab170da5908fc4" providerId="LiveId" clId="{FACD5FCE-68B0-4A42-99A7-E5EAF7530567}" dt="2021-10-03T21:02:48.411" v="1302" actId="120"/>
        <pc:sldMkLst>
          <pc:docMk/>
          <pc:sldMk cId="2448597296" sldId="549"/>
        </pc:sldMkLst>
        <pc:spChg chg="mod">
          <ac:chgData name="Cristian Chilipirea" userId="34ab170da5908fc4" providerId="LiveId" clId="{FACD5FCE-68B0-4A42-99A7-E5EAF7530567}" dt="2021-10-03T20:28:50.403" v="102" actId="27636"/>
          <ac:spMkLst>
            <pc:docMk/>
            <pc:sldMk cId="2448597296" sldId="549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8.411" v="1302" actId="120"/>
          <ac:spMkLst>
            <pc:docMk/>
            <pc:sldMk cId="2448597296" sldId="549"/>
            <ac:spMk id="3" creationId="{EA086FF3-92BC-4CD0-8240-C438B18190B3}"/>
          </ac:spMkLst>
        </pc:spChg>
      </pc:sldChg>
      <pc:sldChg chg="modSp add mod">
        <pc:chgData name="Cristian Chilipirea" userId="34ab170da5908fc4" providerId="LiveId" clId="{FACD5FCE-68B0-4A42-99A7-E5EAF7530567}" dt="2021-10-03T21:02:51.109" v="1303" actId="120"/>
        <pc:sldMkLst>
          <pc:docMk/>
          <pc:sldMk cId="3128890427" sldId="550"/>
        </pc:sldMkLst>
        <pc:spChg chg="mod">
          <ac:chgData name="Cristian Chilipirea" userId="34ab170da5908fc4" providerId="LiveId" clId="{FACD5FCE-68B0-4A42-99A7-E5EAF7530567}" dt="2021-10-03T20:28:50.406" v="103" actId="27636"/>
          <ac:spMkLst>
            <pc:docMk/>
            <pc:sldMk cId="3128890427" sldId="550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1.109" v="1303" actId="120"/>
          <ac:spMkLst>
            <pc:docMk/>
            <pc:sldMk cId="3128890427" sldId="550"/>
            <ac:spMk id="3" creationId="{EDEA351B-EB96-4EA6-BF52-E95ED9E84718}"/>
          </ac:spMkLst>
        </pc:spChg>
      </pc:sldChg>
      <pc:sldChg chg="modSp add mod">
        <pc:chgData name="Cristian Chilipirea" userId="34ab170da5908fc4" providerId="LiveId" clId="{FACD5FCE-68B0-4A42-99A7-E5EAF7530567}" dt="2021-10-03T21:02:54.677" v="1304" actId="120"/>
        <pc:sldMkLst>
          <pc:docMk/>
          <pc:sldMk cId="447635862" sldId="551"/>
        </pc:sldMkLst>
        <pc:spChg chg="mod">
          <ac:chgData name="Cristian Chilipirea" userId="34ab170da5908fc4" providerId="LiveId" clId="{FACD5FCE-68B0-4A42-99A7-E5EAF7530567}" dt="2021-10-03T20:28:50.410" v="104" actId="27636"/>
          <ac:spMkLst>
            <pc:docMk/>
            <pc:sldMk cId="447635862" sldId="551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4.677" v="1304" actId="120"/>
          <ac:spMkLst>
            <pc:docMk/>
            <pc:sldMk cId="447635862" sldId="551"/>
            <ac:spMk id="5" creationId="{21732BBA-F943-4C92-8FE2-14092D4263D9}"/>
          </ac:spMkLst>
        </pc:spChg>
      </pc:sldChg>
      <pc:sldChg chg="modSp add mod">
        <pc:chgData name="Cristian Chilipirea" userId="34ab170da5908fc4" providerId="LiveId" clId="{FACD5FCE-68B0-4A42-99A7-E5EAF7530567}" dt="2021-10-03T21:03:01.797" v="1305" actId="120"/>
        <pc:sldMkLst>
          <pc:docMk/>
          <pc:sldMk cId="1483517246" sldId="552"/>
        </pc:sldMkLst>
        <pc:spChg chg="mod">
          <ac:chgData name="Cristian Chilipirea" userId="34ab170da5908fc4" providerId="LiveId" clId="{FACD5FCE-68B0-4A42-99A7-E5EAF7530567}" dt="2021-10-03T20:28:50.415" v="105" actId="27636"/>
          <ac:spMkLst>
            <pc:docMk/>
            <pc:sldMk cId="1483517246" sldId="55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1.797" v="1305" actId="120"/>
          <ac:spMkLst>
            <pc:docMk/>
            <pc:sldMk cId="1483517246" sldId="552"/>
            <ac:spMk id="5" creationId="{69EDA2B4-0266-48DC-B9BE-6B3A8F67157D}"/>
          </ac:spMkLst>
        </pc:spChg>
      </pc:sldChg>
      <pc:sldChg chg="modSp add mod">
        <pc:chgData name="Cristian Chilipirea" userId="34ab170da5908fc4" providerId="LiveId" clId="{FACD5FCE-68B0-4A42-99A7-E5EAF7530567}" dt="2021-10-03T21:03:05.469" v="1306" actId="120"/>
        <pc:sldMkLst>
          <pc:docMk/>
          <pc:sldMk cId="901537233" sldId="553"/>
        </pc:sldMkLst>
        <pc:spChg chg="mod">
          <ac:chgData name="Cristian Chilipirea" userId="34ab170da5908fc4" providerId="LiveId" clId="{FACD5FCE-68B0-4A42-99A7-E5EAF7530567}" dt="2021-10-03T20:28:50.417" v="106" actId="27636"/>
          <ac:spMkLst>
            <pc:docMk/>
            <pc:sldMk cId="901537233" sldId="55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5.469" v="1306" actId="120"/>
          <ac:spMkLst>
            <pc:docMk/>
            <pc:sldMk cId="901537233" sldId="553"/>
            <ac:spMk id="5" creationId="{FC59D7AA-5073-40E8-BC7A-BF28633324B5}"/>
          </ac:spMkLst>
        </pc:spChg>
      </pc:sldChg>
      <pc:sldChg chg="modSp add mod">
        <pc:chgData name="Cristian Chilipirea" userId="34ab170da5908fc4" providerId="LiveId" clId="{FACD5FCE-68B0-4A42-99A7-E5EAF7530567}" dt="2021-10-03T21:03:08.739" v="1307" actId="120"/>
        <pc:sldMkLst>
          <pc:docMk/>
          <pc:sldMk cId="1544456519" sldId="554"/>
        </pc:sldMkLst>
        <pc:spChg chg="mod">
          <ac:chgData name="Cristian Chilipirea" userId="34ab170da5908fc4" providerId="LiveId" clId="{FACD5FCE-68B0-4A42-99A7-E5EAF7530567}" dt="2021-10-03T20:28:50.420" v="107" actId="27636"/>
          <ac:spMkLst>
            <pc:docMk/>
            <pc:sldMk cId="1544456519" sldId="55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8.739" v="1307" actId="120"/>
          <ac:spMkLst>
            <pc:docMk/>
            <pc:sldMk cId="1544456519" sldId="554"/>
            <ac:spMk id="5" creationId="{6A2AAB6F-14E3-46D3-BCD3-508E02BC9FE2}"/>
          </ac:spMkLst>
        </pc:spChg>
      </pc:sldChg>
      <pc:sldChg chg="modSp add mod">
        <pc:chgData name="Cristian Chilipirea" userId="34ab170da5908fc4" providerId="LiveId" clId="{FACD5FCE-68B0-4A42-99A7-E5EAF7530567}" dt="2021-10-03T20:49:43.624" v="1175" actId="120"/>
        <pc:sldMkLst>
          <pc:docMk/>
          <pc:sldMk cId="469359816" sldId="555"/>
        </pc:sldMkLst>
        <pc:spChg chg="mod">
          <ac:chgData name="Cristian Chilipirea" userId="34ab170da5908fc4" providerId="LiveId" clId="{FACD5FCE-68B0-4A42-99A7-E5EAF7530567}" dt="2021-10-03T20:49:43.624" v="1175" actId="120"/>
          <ac:spMkLst>
            <pc:docMk/>
            <pc:sldMk cId="469359816" sldId="555"/>
            <ac:spMk id="2" creationId="{569E13D2-6053-4FFE-BE40-5EEF5249E0FA}"/>
          </ac:spMkLst>
        </pc:spChg>
      </pc:sldChg>
      <pc:sldChg chg="modSp add mod">
        <pc:chgData name="Cristian Chilipirea" userId="34ab170da5908fc4" providerId="LiveId" clId="{FACD5FCE-68B0-4A42-99A7-E5EAF7530567}" dt="2021-10-03T21:02:37.655" v="1298" actId="120"/>
        <pc:sldMkLst>
          <pc:docMk/>
          <pc:sldMk cId="2139583102" sldId="556"/>
        </pc:sldMkLst>
        <pc:spChg chg="mod">
          <ac:chgData name="Cristian Chilipirea" userId="34ab170da5908fc4" providerId="LiveId" clId="{FACD5FCE-68B0-4A42-99A7-E5EAF7530567}" dt="2021-10-03T21:02:37.655" v="1298" actId="120"/>
          <ac:spMkLst>
            <pc:docMk/>
            <pc:sldMk cId="2139583102" sldId="556"/>
            <ac:spMk id="2" creationId="{C73B7E41-F766-4A5C-933D-8B2DED0A60A9}"/>
          </ac:spMkLst>
        </pc:spChg>
      </pc:sldChg>
      <pc:sldChg chg="modSp add mod">
        <pc:chgData name="Cristian Chilipirea" userId="34ab170da5908fc4" providerId="LiveId" clId="{FACD5FCE-68B0-4A42-99A7-E5EAF7530567}" dt="2021-10-03T20:49:21.447" v="1171" actId="120"/>
        <pc:sldMkLst>
          <pc:docMk/>
          <pc:sldMk cId="828686303" sldId="557"/>
        </pc:sldMkLst>
        <pc:spChg chg="mod">
          <ac:chgData name="Cristian Chilipirea" userId="34ab170da5908fc4" providerId="LiveId" clId="{FACD5FCE-68B0-4A42-99A7-E5EAF7530567}" dt="2021-10-03T20:49:21.447" v="1171" actId="120"/>
          <ac:spMkLst>
            <pc:docMk/>
            <pc:sldMk cId="828686303" sldId="557"/>
            <ac:spMk id="2" creationId="{2FA6F1BA-B348-44BD-A203-F57D1D38807A}"/>
          </ac:spMkLst>
        </pc:spChg>
      </pc:sldChg>
      <pc:sldChg chg="modSp add mod">
        <pc:chgData name="Cristian Chilipirea" userId="34ab170da5908fc4" providerId="LiveId" clId="{FACD5FCE-68B0-4A42-99A7-E5EAF7530567}" dt="2021-10-03T20:49:18.355" v="1170" actId="120"/>
        <pc:sldMkLst>
          <pc:docMk/>
          <pc:sldMk cId="3132517813" sldId="558"/>
        </pc:sldMkLst>
        <pc:spChg chg="mod">
          <ac:chgData name="Cristian Chilipirea" userId="34ab170da5908fc4" providerId="LiveId" clId="{FACD5FCE-68B0-4A42-99A7-E5EAF7530567}" dt="2021-10-03T20:28:50.294" v="61" actId="27636"/>
          <ac:spMkLst>
            <pc:docMk/>
            <pc:sldMk cId="3132517813" sldId="558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8.355" v="1170" actId="120"/>
          <ac:spMkLst>
            <pc:docMk/>
            <pc:sldMk cId="3132517813" sldId="558"/>
            <ac:spMk id="6" creationId="{5A3F0A51-B88D-4EE1-A5E9-2BFF3FD035A9}"/>
          </ac:spMkLst>
        </pc:spChg>
      </pc:sldChg>
      <pc:sldChg chg="modSp add mod">
        <pc:chgData name="Cristian Chilipirea" userId="34ab170da5908fc4" providerId="LiveId" clId="{FACD5FCE-68B0-4A42-99A7-E5EAF7530567}" dt="2021-10-03T20:49:24.374" v="1172" actId="120"/>
        <pc:sldMkLst>
          <pc:docMk/>
          <pc:sldMk cId="839275458" sldId="559"/>
        </pc:sldMkLst>
        <pc:spChg chg="mod">
          <ac:chgData name="Cristian Chilipirea" userId="34ab170da5908fc4" providerId="LiveId" clId="{FACD5FCE-68B0-4A42-99A7-E5EAF7530567}" dt="2021-10-03T20:49:24.374" v="1172" actId="120"/>
          <ac:spMkLst>
            <pc:docMk/>
            <pc:sldMk cId="839275458" sldId="559"/>
            <ac:spMk id="2" creationId="{CDB3B440-A474-4E0F-94A3-680FEFB124F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62426991" sldId="56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57368" sldId="56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53377108" sldId="56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571514673" sldId="57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30391467" sldId="58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89517488" sldId="58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181677" sldId="58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04386828" sldId="588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24650048" sldId="59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81961308" sldId="591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290318" sldId="59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641693447" sldId="593"/>
        </pc:sldMkLst>
      </pc:sldChg>
      <pc:sldChg chg="modSp add mod">
        <pc:chgData name="Cristian Chilipirea" userId="34ab170da5908fc4" providerId="LiveId" clId="{FACD5FCE-68B0-4A42-99A7-E5EAF7530567}" dt="2021-10-03T21:03:14.156" v="1308" actId="120"/>
        <pc:sldMkLst>
          <pc:docMk/>
          <pc:sldMk cId="3407507637" sldId="677"/>
        </pc:sldMkLst>
        <pc:spChg chg="mod">
          <ac:chgData name="Cristian Chilipirea" userId="34ab170da5908fc4" providerId="LiveId" clId="{FACD5FCE-68B0-4A42-99A7-E5EAF7530567}" dt="2021-10-03T21:03:14.156" v="1308" actId="120"/>
          <ac:spMkLst>
            <pc:docMk/>
            <pc:sldMk cId="3407507637" sldId="677"/>
            <ac:spMk id="5" creationId="{0527BE38-ACB2-455B-A9DD-1536E16B9BAF}"/>
          </ac:spMkLst>
        </pc:spChg>
      </pc:sldChg>
      <pc:sldChg chg="modSp new mod">
        <pc:chgData name="Cristian Chilipirea" userId="34ab170da5908fc4" providerId="LiveId" clId="{FACD5FCE-68B0-4A42-99A7-E5EAF7530567}" dt="2021-10-03T20:49:03.711" v="1166" actId="120"/>
        <pc:sldMkLst>
          <pc:docMk/>
          <pc:sldMk cId="2446967185" sldId="678"/>
        </pc:sldMkLst>
        <pc:spChg chg="mod">
          <ac:chgData name="Cristian Chilipirea" userId="34ab170da5908fc4" providerId="LiveId" clId="{FACD5FCE-68B0-4A42-99A7-E5EAF7530567}" dt="2021-10-03T20:39:39.088" v="1039" actId="113"/>
          <ac:spMkLst>
            <pc:docMk/>
            <pc:sldMk cId="2446967185" sldId="678"/>
            <ac:spMk id="2" creationId="{69C05FB8-CBED-45C4-8B66-67D89188A942}"/>
          </ac:spMkLst>
        </pc:spChg>
        <pc:spChg chg="mod">
          <ac:chgData name="Cristian Chilipirea" userId="34ab170da5908fc4" providerId="LiveId" clId="{FACD5FCE-68B0-4A42-99A7-E5EAF7530567}" dt="2021-10-03T20:31:40.995" v="189" actId="20577"/>
          <ac:spMkLst>
            <pc:docMk/>
            <pc:sldMk cId="2446967185" sldId="678"/>
            <ac:spMk id="4" creationId="{C7147DF7-D505-445B-9034-320A03D532FB}"/>
          </ac:spMkLst>
        </pc:spChg>
        <pc:spChg chg="mod">
          <ac:chgData name="Cristian Chilipirea" userId="34ab170da5908fc4" providerId="LiveId" clId="{FACD5FCE-68B0-4A42-99A7-E5EAF7530567}" dt="2021-10-03T20:49:03.711" v="1166" actId="120"/>
          <ac:spMkLst>
            <pc:docMk/>
            <pc:sldMk cId="2446967185" sldId="678"/>
            <ac:spMk id="5" creationId="{4B3E7FF0-A15F-4102-871C-1264B3D182ED}"/>
          </ac:spMkLst>
        </pc:spChg>
      </pc:sldChg>
      <pc:sldMasterChg chg="modSp mod">
        <pc:chgData name="Cristian Chilipirea" userId="34ab170da5908fc4" providerId="LiveId" clId="{FACD5FCE-68B0-4A42-99A7-E5EAF7530567}" dt="2021-10-03T20:28:10.653" v="53" actId="20577"/>
        <pc:sldMasterMkLst>
          <pc:docMk/>
          <pc:sldMasterMk cId="2779709577" sldId="2147483648"/>
        </pc:sldMasterMkLst>
        <pc:spChg chg="mod">
          <ac:chgData name="Cristian Chilipirea" userId="34ab170da5908fc4" providerId="LiveId" clId="{FACD5FCE-68B0-4A42-99A7-E5EAF7530567}" dt="2021-10-03T20:28:10.653" v="53" actId="20577"/>
          <ac:spMkLst>
            <pc:docMk/>
            <pc:sldMasterMk cId="2779709577" sldId="2147483648"/>
            <ac:spMk id="5" creationId="{97FB8156-1FD8-4042-AA9E-EBFEB757597C}"/>
          </ac:spMkLst>
        </pc:spChg>
      </pc:sldMasterChg>
    </pc:docChg>
  </pc:docChgLst>
  <pc:docChgLst>
    <pc:chgData name="Cristian Chilipirea" userId="34ab170da5908fc4" providerId="LiveId" clId="{0F19A925-2ACE-4CE4-9C2F-EE532FD996EB}"/>
    <pc:docChg chg="undo custSel addSld delSld modSld sldOrd">
      <pc:chgData name="Cristian Chilipirea" userId="34ab170da5908fc4" providerId="LiveId" clId="{0F19A925-2ACE-4CE4-9C2F-EE532FD996EB}" dt="2021-04-26T22:40:13.803" v="2072" actId="207"/>
      <pc:docMkLst>
        <pc:docMk/>
      </pc:docMkLst>
      <pc:sldChg chg="modSp mod">
        <pc:chgData name="Cristian Chilipirea" userId="34ab170da5908fc4" providerId="LiveId" clId="{0F19A925-2ACE-4CE4-9C2F-EE532FD996EB}" dt="2021-04-26T19:17:50.860" v="11" actId="20577"/>
        <pc:sldMkLst>
          <pc:docMk/>
          <pc:sldMk cId="736295071" sldId="256"/>
        </pc:sldMkLst>
        <pc:spChg chg="mod">
          <ac:chgData name="Cristian Chilipirea" userId="34ab170da5908fc4" providerId="LiveId" clId="{0F19A925-2ACE-4CE4-9C2F-EE532FD996EB}" dt="2021-04-26T19:17:50.860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F19A925-2ACE-4CE4-9C2F-EE532FD996EB}" dt="2021-04-26T19:19:07.956" v="46" actId="14100"/>
        <pc:sldMkLst>
          <pc:docMk/>
          <pc:sldMk cId="2636026675" sldId="258"/>
        </pc:sldMkLst>
        <pc:spChg chg="mod">
          <ac:chgData name="Cristian Chilipirea" userId="34ab170da5908fc4" providerId="LiveId" clId="{0F19A925-2ACE-4CE4-9C2F-EE532FD996EB}" dt="2021-04-26T19:18:03.988" v="17" actId="20577"/>
          <ac:spMkLst>
            <pc:docMk/>
            <pc:sldMk cId="2636026675" sldId="258"/>
            <ac:spMk id="3" creationId="{82E0DB6D-BBC7-40F0-9F91-B1B0C3D2F6DB}"/>
          </ac:spMkLst>
        </pc:spChg>
        <pc:spChg chg="mod">
          <ac:chgData name="Cristian Chilipirea" userId="34ab170da5908fc4" providerId="LiveId" clId="{0F19A925-2ACE-4CE4-9C2F-EE532FD996EB}" dt="2021-04-26T19:19:07.956" v="46" actId="14100"/>
          <ac:spMkLst>
            <pc:docMk/>
            <pc:sldMk cId="2636026675" sldId="258"/>
            <ac:spMk id="4" creationId="{206D2E6B-893B-40C3-9724-B7E74C7EBF63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349091074" sldId="258"/>
        </pc:sldMkLst>
      </pc:sldChg>
      <pc:sldChg chg="addSp delSp modSp new del mod">
        <pc:chgData name="Cristian Chilipirea" userId="34ab170da5908fc4" providerId="LiveId" clId="{0F19A925-2ACE-4CE4-9C2F-EE532FD996EB}" dt="2021-04-26T20:04:47.045" v="167" actId="47"/>
        <pc:sldMkLst>
          <pc:docMk/>
          <pc:sldMk cId="17691901" sldId="259"/>
        </pc:sldMkLst>
        <pc:spChg chg="mod">
          <ac:chgData name="Cristian Chilipirea" userId="34ab170da5908fc4" providerId="LiveId" clId="{0F19A925-2ACE-4CE4-9C2F-EE532FD996EB}" dt="2021-04-26T19:23:45.412" v="54" actId="20577"/>
          <ac:spMkLst>
            <pc:docMk/>
            <pc:sldMk cId="17691901" sldId="259"/>
            <ac:spMk id="3" creationId="{2903E639-2266-4C92-BA62-8548DA6503A4}"/>
          </ac:spMkLst>
        </pc:spChg>
        <pc:spChg chg="del">
          <ac:chgData name="Cristian Chilipirea" userId="34ab170da5908fc4" providerId="LiveId" clId="{0F19A925-2ACE-4CE4-9C2F-EE532FD996EB}" dt="2021-04-26T20:01:25.915" v="55" actId="478"/>
          <ac:spMkLst>
            <pc:docMk/>
            <pc:sldMk cId="17691901" sldId="259"/>
            <ac:spMk id="4" creationId="{E9C7B42D-A9B2-48F3-95A9-884A912C47D9}"/>
          </ac:spMkLst>
        </pc:spChg>
        <pc:spChg chg="add mod">
          <ac:chgData name="Cristian Chilipirea" userId="34ab170da5908fc4" providerId="LiveId" clId="{0F19A925-2ACE-4CE4-9C2F-EE532FD996EB}" dt="2021-04-26T20:04:06.680" v="140" actId="20577"/>
          <ac:spMkLst>
            <pc:docMk/>
            <pc:sldMk cId="17691901" sldId="259"/>
            <ac:spMk id="8" creationId="{A418C5DD-D72A-4E27-9461-D65D0DB22D31}"/>
          </ac:spMkLst>
        </pc:spChg>
        <pc:spChg chg="add mod">
          <ac:chgData name="Cristian Chilipirea" userId="34ab170da5908fc4" providerId="LiveId" clId="{0F19A925-2ACE-4CE4-9C2F-EE532FD996EB}" dt="2021-04-26T20:04:19.720" v="162" actId="20577"/>
          <ac:spMkLst>
            <pc:docMk/>
            <pc:sldMk cId="17691901" sldId="259"/>
            <ac:spMk id="9" creationId="{ECD930E4-20CC-4982-8415-DB8A5C8C1585}"/>
          </ac:spMkLst>
        </pc:spChg>
        <pc:picChg chg="add mod">
          <ac:chgData name="Cristian Chilipirea" userId="34ab170da5908fc4" providerId="LiveId" clId="{0F19A925-2ACE-4CE4-9C2F-EE532FD996EB}" dt="2021-04-26T20:02:17.914" v="66" actId="14100"/>
          <ac:picMkLst>
            <pc:docMk/>
            <pc:sldMk cId="17691901" sldId="259"/>
            <ac:picMk id="6" creationId="{C5E700D9-856E-4E3B-AF05-DB3D1C5A11B3}"/>
          </ac:picMkLst>
        </pc:picChg>
        <pc:picChg chg="add mod">
          <ac:chgData name="Cristian Chilipirea" userId="34ab170da5908fc4" providerId="LiveId" clId="{0F19A925-2ACE-4CE4-9C2F-EE532FD996EB}" dt="2021-04-26T20:02:20.517" v="67" actId="14100"/>
          <ac:picMkLst>
            <pc:docMk/>
            <pc:sldMk cId="17691901" sldId="259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21337718" sldId="25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641314" sldId="260"/>
        </pc:sldMkLst>
      </pc:sldChg>
      <pc:sldChg chg="addSp modSp add mod ord">
        <pc:chgData name="Cristian Chilipirea" userId="34ab170da5908fc4" providerId="LiveId" clId="{0F19A925-2ACE-4CE4-9C2F-EE532FD996EB}" dt="2021-04-26T20:05:48.243" v="281" actId="1076"/>
        <pc:sldMkLst>
          <pc:docMk/>
          <pc:sldMk cId="1898501162" sldId="260"/>
        </pc:sldMkLst>
        <pc:spChg chg="add mod">
          <ac:chgData name="Cristian Chilipirea" userId="34ab170da5908fc4" providerId="LiveId" clId="{0F19A925-2ACE-4CE4-9C2F-EE532FD996EB}" dt="2021-04-26T20:05:48.243" v="281" actId="1076"/>
          <ac:spMkLst>
            <pc:docMk/>
            <pc:sldMk cId="1898501162" sldId="260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8" creationId="{A418C5DD-D72A-4E27-9461-D65D0DB22D31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9" creationId="{ECD930E4-20CC-4982-8415-DB8A5C8C1585}"/>
          </ac:spMkLst>
        </pc:sp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088919102" sldId="261"/>
        </pc:sldMkLst>
      </pc:sldChg>
      <pc:sldChg chg="addSp delSp modSp add mod">
        <pc:chgData name="Cristian Chilipirea" userId="34ab170da5908fc4" providerId="LiveId" clId="{0F19A925-2ACE-4CE4-9C2F-EE532FD996EB}" dt="2021-04-26T20:25:43.841" v="565" actId="20577"/>
        <pc:sldMkLst>
          <pc:docMk/>
          <pc:sldMk cId="1253096943" sldId="261"/>
        </pc:sldMkLst>
        <pc:spChg chg="mod">
          <ac:chgData name="Cristian Chilipirea" userId="34ab170da5908fc4" providerId="LiveId" clId="{0F19A925-2ACE-4CE4-9C2F-EE532FD996EB}" dt="2021-04-26T20:05:57.704" v="283" actId="20577"/>
          <ac:spMkLst>
            <pc:docMk/>
            <pc:sldMk cId="1253096943" sldId="261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0:25:43.841" v="565" actId="20577"/>
          <ac:spMkLst>
            <pc:docMk/>
            <pc:sldMk cId="1253096943" sldId="261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6:13.883" v="313" actId="1076"/>
          <ac:spMkLst>
            <pc:docMk/>
            <pc:sldMk cId="1253096943" sldId="261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0:06:16.947" v="314" actId="478"/>
          <ac:spMkLst>
            <pc:docMk/>
            <pc:sldMk cId="1253096943" sldId="261"/>
            <ac:spMk id="9" creationId="{ECD930E4-20CC-4982-8415-DB8A5C8C1585}"/>
          </ac:spMkLst>
        </pc:spChg>
        <pc:spChg chg="add mod">
          <ac:chgData name="Cristian Chilipirea" userId="34ab170da5908fc4" providerId="LiveId" clId="{0F19A925-2ACE-4CE4-9C2F-EE532FD996EB}" dt="2021-04-26T20:06:23.534" v="316" actId="1076"/>
          <ac:spMkLst>
            <pc:docMk/>
            <pc:sldMk cId="1253096943" sldId="261"/>
            <ac:spMk id="10" creationId="{14C697E5-4D1A-44EF-9B6D-C0230EF02901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86672535" sldId="262"/>
        </pc:sldMkLst>
      </pc:sldChg>
      <pc:sldChg chg="addSp delSp modSp add mod">
        <pc:chgData name="Cristian Chilipirea" userId="34ab170da5908fc4" providerId="LiveId" clId="{0F19A925-2ACE-4CE4-9C2F-EE532FD996EB}" dt="2021-04-26T21:07:31.171" v="1324" actId="20577"/>
        <pc:sldMkLst>
          <pc:docMk/>
          <pc:sldMk cId="3088267796" sldId="262"/>
        </pc:sldMkLst>
        <pc:spChg chg="mod">
          <ac:chgData name="Cristian Chilipirea" userId="34ab170da5908fc4" providerId="LiveId" clId="{0F19A925-2ACE-4CE4-9C2F-EE532FD996EB}" dt="2021-04-26T20:07:40.668" v="444" actId="20577"/>
          <ac:spMkLst>
            <pc:docMk/>
            <pc:sldMk cId="3088267796" sldId="262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07:31.171" v="1324" actId="20577"/>
          <ac:spMkLst>
            <pc:docMk/>
            <pc:sldMk cId="3088267796" sldId="262"/>
            <ac:spMk id="4" creationId="{BE337332-4F61-4CCC-B23E-0E2124AE7AE2}"/>
          </ac:spMkLst>
        </pc:spChg>
        <pc:spChg chg="del">
          <ac:chgData name="Cristian Chilipirea" userId="34ab170da5908fc4" providerId="LiveId" clId="{0F19A925-2ACE-4CE4-9C2F-EE532FD996EB}" dt="2021-04-26T21:00:35.575" v="1097" actId="478"/>
          <ac:spMkLst>
            <pc:docMk/>
            <pc:sldMk cId="3088267796" sldId="262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1:00:38.439" v="1098" actId="478"/>
          <ac:spMkLst>
            <pc:docMk/>
            <pc:sldMk cId="3088267796" sldId="262"/>
            <ac:spMk id="10" creationId="{14C697E5-4D1A-44EF-9B6D-C0230EF02901}"/>
          </ac:spMkLst>
        </pc:spChg>
        <pc:spChg chg="add mod">
          <ac:chgData name="Cristian Chilipirea" userId="34ab170da5908fc4" providerId="LiveId" clId="{0F19A925-2ACE-4CE4-9C2F-EE532FD996EB}" dt="2021-04-26T21:04:55.157" v="1160" actId="13926"/>
          <ac:spMkLst>
            <pc:docMk/>
            <pc:sldMk cId="3088267796" sldId="262"/>
            <ac:spMk id="21" creationId="{98C97A9D-770C-4494-A921-930FE7D8BDEF}"/>
          </ac:spMkLst>
        </pc:spChg>
        <pc:spChg chg="add mod">
          <ac:chgData name="Cristian Chilipirea" userId="34ab170da5908fc4" providerId="LiveId" clId="{0F19A925-2ACE-4CE4-9C2F-EE532FD996EB}" dt="2021-04-26T21:05:01.387" v="1161" actId="13926"/>
          <ac:spMkLst>
            <pc:docMk/>
            <pc:sldMk cId="3088267796" sldId="262"/>
            <ac:spMk id="22" creationId="{575C91A4-7361-4CE7-9E69-007D7708CACF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3" creationId="{B438086D-8CCE-4261-89D1-3E9DFCA02274}"/>
          </ac:spMkLst>
        </pc:spChg>
        <pc:spChg chg="add mod">
          <ac:chgData name="Cristian Chilipirea" userId="34ab170da5908fc4" providerId="LiveId" clId="{0F19A925-2ACE-4CE4-9C2F-EE532FD996EB}" dt="2021-04-26T21:05:03.281" v="1162" actId="13926"/>
          <ac:spMkLst>
            <pc:docMk/>
            <pc:sldMk cId="3088267796" sldId="262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5" creationId="{FC4D6FD6-C7D5-4EC0-89A5-50EF62EAC801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6" creationId="{0B5833C0-8DDE-4809-8AF2-511A83DA33BA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6" creationId="{C5E700D9-856E-4E3B-AF05-DB3D1C5A11B3}"/>
          </ac:picMkLst>
        </pc:picChg>
        <pc:picChg chg="add del">
          <ac:chgData name="Cristian Chilipirea" userId="34ab170da5908fc4" providerId="LiveId" clId="{0F19A925-2ACE-4CE4-9C2F-EE532FD996EB}" dt="2021-04-26T21:01:01.071" v="1111" actId="478"/>
          <ac:picMkLst>
            <pc:docMk/>
            <pc:sldMk cId="3088267796" sldId="262"/>
            <ac:picMk id="7" creationId="{912E4457-4812-4910-A25E-61CCD635470F}"/>
          </ac:picMkLst>
        </pc:picChg>
        <pc:picChg chg="add mod">
          <ac:chgData name="Cristian Chilipirea" userId="34ab170da5908fc4" providerId="LiveId" clId="{0F19A925-2ACE-4CE4-9C2F-EE532FD996EB}" dt="2021-04-26T21:00:59.026" v="1109" actId="571"/>
          <ac:picMkLst>
            <pc:docMk/>
            <pc:sldMk cId="3088267796" sldId="262"/>
            <ac:picMk id="9" creationId="{2A511692-ADB9-4EB2-BE6D-B2AFE8F2FEAF}"/>
          </ac:picMkLst>
        </pc:picChg>
        <pc:picChg chg="add mod">
          <ac:chgData name="Cristian Chilipirea" userId="34ab170da5908fc4" providerId="LiveId" clId="{0F19A925-2ACE-4CE4-9C2F-EE532FD996EB}" dt="2021-04-26T21:00:59.024" v="1108" actId="571"/>
          <ac:picMkLst>
            <pc:docMk/>
            <pc:sldMk cId="3088267796" sldId="262"/>
            <ac:picMk id="11" creationId="{22DD89D9-0F0C-42A1-BB45-273420F261CA}"/>
          </ac:picMkLst>
        </pc:picChg>
        <pc:picChg chg="add mod">
          <ac:chgData name="Cristian Chilipirea" userId="34ab170da5908fc4" providerId="LiveId" clId="{0F19A925-2ACE-4CE4-9C2F-EE532FD996EB}" dt="2021-04-26T21:00:58.569" v="1107" actId="571"/>
          <ac:picMkLst>
            <pc:docMk/>
            <pc:sldMk cId="3088267796" sldId="262"/>
            <ac:picMk id="12" creationId="{A21A16A3-2558-43BE-8D67-0A506D5A2E4B}"/>
          </ac:picMkLst>
        </pc:picChg>
        <pc:picChg chg="add mod">
          <ac:chgData name="Cristian Chilipirea" userId="34ab170da5908fc4" providerId="LiveId" clId="{0F19A925-2ACE-4CE4-9C2F-EE532FD996EB}" dt="2021-04-26T21:00:58.337" v="1106" actId="571"/>
          <ac:picMkLst>
            <pc:docMk/>
            <pc:sldMk cId="3088267796" sldId="262"/>
            <ac:picMk id="13" creationId="{2B39DA2A-880F-469C-9018-506CA7D94DFF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4" creationId="{AA3CF4D9-BD83-44B9-9ADB-1CE603151723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5" creationId="{8985E77E-326A-406B-8213-7DEDF7D059ED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6" creationId="{A4359C27-4AB7-4B95-AC43-13F84CA9ACB8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7" creationId="{652B53E7-1496-4F49-9CFE-2477043F4109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8" creationId="{FCC1A987-5A36-4AB7-99EA-1A897A47B8C7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9" creationId="{60FF4DA6-4172-433C-B49A-0C2BEC35036A}"/>
          </ac:picMkLst>
        </pc:picChg>
        <pc:picChg chg="add del mod">
          <ac:chgData name="Cristian Chilipirea" userId="34ab170da5908fc4" providerId="LiveId" clId="{0F19A925-2ACE-4CE4-9C2F-EE532FD996EB}" dt="2021-04-26T21:03:10.251" v="1152" actId="478"/>
          <ac:picMkLst>
            <pc:docMk/>
            <pc:sldMk cId="3088267796" sldId="262"/>
            <ac:picMk id="20" creationId="{61237B3C-BA0D-4D53-8EC9-B2BC9BB5104D}"/>
          </ac:picMkLst>
        </pc:picChg>
      </pc:sldChg>
      <pc:sldChg chg="addSp delSp modSp new mod">
        <pc:chgData name="Cristian Chilipirea" userId="34ab170da5908fc4" providerId="LiveId" clId="{0F19A925-2ACE-4CE4-9C2F-EE532FD996EB}" dt="2021-04-26T20:59:38.515" v="1096" actId="20577"/>
        <pc:sldMkLst>
          <pc:docMk/>
          <pc:sldMk cId="1464374054" sldId="263"/>
        </pc:sldMkLst>
        <pc:spChg chg="mod">
          <ac:chgData name="Cristian Chilipirea" userId="34ab170da5908fc4" providerId="LiveId" clId="{0F19A925-2ACE-4CE4-9C2F-EE532FD996EB}" dt="2021-04-26T20:10:17.480" v="516" actId="20577"/>
          <ac:spMkLst>
            <pc:docMk/>
            <pc:sldMk cId="1464374054" sldId="263"/>
            <ac:spMk id="3" creationId="{704C4647-0756-4BF5-B0D0-230104EC171B}"/>
          </ac:spMkLst>
        </pc:spChg>
        <pc:spChg chg="del">
          <ac:chgData name="Cristian Chilipirea" userId="34ab170da5908fc4" providerId="LiveId" clId="{0F19A925-2ACE-4CE4-9C2F-EE532FD996EB}" dt="2021-04-26T20:08:05.951" v="454" actId="478"/>
          <ac:spMkLst>
            <pc:docMk/>
            <pc:sldMk cId="1464374054" sldId="263"/>
            <ac:spMk id="4" creationId="{17D7188D-B93F-4238-8E7B-EE2D00636A5E}"/>
          </ac:spMkLst>
        </pc:spChg>
        <pc:spChg chg="add mod">
          <ac:chgData name="Cristian Chilipirea" userId="34ab170da5908fc4" providerId="LiveId" clId="{0F19A925-2ACE-4CE4-9C2F-EE532FD996EB}" dt="2021-04-26T20:59:38.515" v="1096" actId="20577"/>
          <ac:spMkLst>
            <pc:docMk/>
            <pc:sldMk cId="1464374054" sldId="263"/>
            <ac:spMk id="6" creationId="{00D887CB-8668-4485-BE1B-B6BE51BEDF3F}"/>
          </ac:spMkLst>
        </pc:spChg>
        <pc:graphicFrameChg chg="add mod modGraphic">
          <ac:chgData name="Cristian Chilipirea" userId="34ab170da5908fc4" providerId="LiveId" clId="{0F19A925-2ACE-4CE4-9C2F-EE532FD996EB}" dt="2021-04-26T20:24:02.886" v="554" actId="113"/>
          <ac:graphicFrameMkLst>
            <pc:docMk/>
            <pc:sldMk cId="1464374054" sldId="263"/>
            <ac:graphicFrameMk id="5" creationId="{FCE895E0-232C-4BA8-9B19-AC766308C526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53470450" sldId="263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605079493" sldId="264"/>
        </pc:sldMkLst>
      </pc:sldChg>
      <pc:sldChg chg="addSp modSp add mod">
        <pc:chgData name="Cristian Chilipirea" userId="34ab170da5908fc4" providerId="LiveId" clId="{0F19A925-2ACE-4CE4-9C2F-EE532FD996EB}" dt="2021-04-26T20:29:55.662" v="776" actId="207"/>
        <pc:sldMkLst>
          <pc:docMk/>
          <pc:sldMk cId="4011151197" sldId="264"/>
        </pc:sldMkLst>
        <pc:spChg chg="add mod">
          <ac:chgData name="Cristian Chilipirea" userId="34ab170da5908fc4" providerId="LiveId" clId="{0F19A925-2ACE-4CE4-9C2F-EE532FD996EB}" dt="2021-04-26T20:28:52.266" v="749" actId="1076"/>
          <ac:spMkLst>
            <pc:docMk/>
            <pc:sldMk cId="4011151197" sldId="264"/>
            <ac:spMk id="4" creationId="{5E5DBF69-7B6B-49E8-A564-19E48AA6D292}"/>
          </ac:spMkLst>
        </pc:spChg>
        <pc:spChg chg="add mod">
          <ac:chgData name="Cristian Chilipirea" userId="34ab170da5908fc4" providerId="LiveId" clId="{0F19A925-2ACE-4CE4-9C2F-EE532FD996EB}" dt="2021-04-26T20:29:10.083" v="757" actId="14100"/>
          <ac:spMkLst>
            <pc:docMk/>
            <pc:sldMk cId="4011151197" sldId="264"/>
            <ac:spMk id="8" creationId="{25C3A68A-463D-4CF4-AF6A-A8E032AA14AC}"/>
          </ac:spMkLst>
        </pc:spChg>
        <pc:spChg chg="add mod">
          <ac:chgData name="Cristian Chilipirea" userId="34ab170da5908fc4" providerId="LiveId" clId="{0F19A925-2ACE-4CE4-9C2F-EE532FD996EB}" dt="2021-04-26T20:29:19.261" v="759" actId="20577"/>
          <ac:spMkLst>
            <pc:docMk/>
            <pc:sldMk cId="4011151197" sldId="264"/>
            <ac:spMk id="10" creationId="{DF989D95-8514-4158-B036-4A3304DE3496}"/>
          </ac:spMkLst>
        </pc:spChg>
        <pc:spChg chg="add mod">
          <ac:chgData name="Cristian Chilipirea" userId="34ab170da5908fc4" providerId="LiveId" clId="{0F19A925-2ACE-4CE4-9C2F-EE532FD996EB}" dt="2021-04-26T20:29:55.662" v="776" actId="207"/>
          <ac:spMkLst>
            <pc:docMk/>
            <pc:sldMk cId="4011151197" sldId="264"/>
            <ac:spMk id="12" creationId="{1474DD8C-ECF9-40B7-A152-5E329AF43D29}"/>
          </ac:spMkLst>
        </pc:spChg>
        <pc:graphicFrameChg chg="mod modGraphic">
          <ac:chgData name="Cristian Chilipirea" userId="34ab170da5908fc4" providerId="LiveId" clId="{0F19A925-2ACE-4CE4-9C2F-EE532FD996EB}" dt="2021-04-26T20:28:52.266" v="749" actId="1076"/>
          <ac:graphicFrameMkLst>
            <pc:docMk/>
            <pc:sldMk cId="4011151197" sldId="264"/>
            <ac:graphicFrameMk id="5" creationId="{FCE895E0-232C-4BA8-9B19-AC766308C526}"/>
          </ac:graphicFrameMkLst>
        </pc:graphicFrameChg>
        <pc:picChg chg="add mod">
          <ac:chgData name="Cristian Chilipirea" userId="34ab170da5908fc4" providerId="LiveId" clId="{0F19A925-2ACE-4CE4-9C2F-EE532FD996EB}" dt="2021-04-26T20:28:55.516" v="752" actId="1076"/>
          <ac:picMkLst>
            <pc:docMk/>
            <pc:sldMk cId="4011151197" sldId="264"/>
            <ac:picMk id="6" creationId="{CFFC9250-7CFE-4411-BD28-374B09656CD1}"/>
          </ac:picMkLst>
        </pc:picChg>
        <pc:picChg chg="add mod">
          <ac:chgData name="Cristian Chilipirea" userId="34ab170da5908fc4" providerId="LiveId" clId="{0F19A925-2ACE-4CE4-9C2F-EE532FD996EB}" dt="2021-04-26T20:29:16.112" v="758" actId="571"/>
          <ac:picMkLst>
            <pc:docMk/>
            <pc:sldMk cId="4011151197" sldId="264"/>
            <ac:picMk id="9" creationId="{05229768-E6FE-4852-BE2B-8282C7924A7A}"/>
          </ac:picMkLst>
        </pc:picChg>
        <pc:picChg chg="add mod">
          <ac:chgData name="Cristian Chilipirea" userId="34ab170da5908fc4" providerId="LiveId" clId="{0F19A925-2ACE-4CE4-9C2F-EE532FD996EB}" dt="2021-04-26T20:29:28.567" v="761" actId="1076"/>
          <ac:picMkLst>
            <pc:docMk/>
            <pc:sldMk cId="4011151197" sldId="264"/>
            <ac:picMk id="11" creationId="{139EDE33-AC33-4401-BE58-FBCBB331F0F8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426729728" sldId="265"/>
        </pc:sldMkLst>
      </pc:sldChg>
      <pc:sldChg chg="addSp delSp modSp new mod">
        <pc:chgData name="Cristian Chilipirea" userId="34ab170da5908fc4" providerId="LiveId" clId="{0F19A925-2ACE-4CE4-9C2F-EE532FD996EB}" dt="2021-04-26T20:38:48.429" v="842" actId="1076"/>
        <pc:sldMkLst>
          <pc:docMk/>
          <pc:sldMk cId="2331331222" sldId="265"/>
        </pc:sldMkLst>
        <pc:spChg chg="mod">
          <ac:chgData name="Cristian Chilipirea" userId="34ab170da5908fc4" providerId="LiveId" clId="{0F19A925-2ACE-4CE4-9C2F-EE532FD996EB}" dt="2021-04-26T20:37:16.590" v="827" actId="20577"/>
          <ac:spMkLst>
            <pc:docMk/>
            <pc:sldMk cId="2331331222" sldId="265"/>
            <ac:spMk id="3" creationId="{C70DE77D-EC73-4D04-9514-BE64F04D1E38}"/>
          </ac:spMkLst>
        </pc:spChg>
        <pc:spChg chg="del">
          <ac:chgData name="Cristian Chilipirea" userId="34ab170da5908fc4" providerId="LiveId" clId="{0F19A925-2ACE-4CE4-9C2F-EE532FD996EB}" dt="2021-04-26T20:30:52.337" v="814" actId="478"/>
          <ac:spMkLst>
            <pc:docMk/>
            <pc:sldMk cId="2331331222" sldId="265"/>
            <ac:spMk id="4" creationId="{60A380D2-1BFC-4FCE-9F40-1FEEE6B9C239}"/>
          </ac:spMkLst>
        </pc:spChg>
        <pc:spChg chg="add mod">
          <ac:chgData name="Cristian Chilipirea" userId="34ab170da5908fc4" providerId="LiveId" clId="{0F19A925-2ACE-4CE4-9C2F-EE532FD996EB}" dt="2021-04-26T20:38:48.429" v="842" actId="1076"/>
          <ac:spMkLst>
            <pc:docMk/>
            <pc:sldMk cId="2331331222" sldId="265"/>
            <ac:spMk id="8" creationId="{1A785BBE-25A8-4BC3-AEB0-ED4DE39D9787}"/>
          </ac:spMkLst>
        </pc:spChg>
        <pc:picChg chg="add mod">
          <ac:chgData name="Cristian Chilipirea" userId="34ab170da5908fc4" providerId="LiveId" clId="{0F19A925-2ACE-4CE4-9C2F-EE532FD996EB}" dt="2021-04-26T20:30:56.866" v="819" actId="1076"/>
          <ac:picMkLst>
            <pc:docMk/>
            <pc:sldMk cId="2331331222" sldId="265"/>
            <ac:picMk id="6" creationId="{C2F9466F-84A0-4DB9-9B20-524881BDDEC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743451965" sldId="266"/>
        </pc:sldMkLst>
      </pc:sldChg>
      <pc:sldChg chg="addSp delSp modSp new mod">
        <pc:chgData name="Cristian Chilipirea" userId="34ab170da5908fc4" providerId="LiveId" clId="{0F19A925-2ACE-4CE4-9C2F-EE532FD996EB}" dt="2021-04-26T20:54:26.675" v="1039"/>
        <pc:sldMkLst>
          <pc:docMk/>
          <pc:sldMk cId="3730212614" sldId="266"/>
        </pc:sldMkLst>
        <pc:spChg chg="mod">
          <ac:chgData name="Cristian Chilipirea" userId="34ab170da5908fc4" providerId="LiveId" clId="{0F19A925-2ACE-4CE4-9C2F-EE532FD996EB}" dt="2021-04-26T20:43:02.006" v="851" actId="20577"/>
          <ac:spMkLst>
            <pc:docMk/>
            <pc:sldMk cId="3730212614" sldId="266"/>
            <ac:spMk id="3" creationId="{9BB52E4E-EB04-44BC-8875-6A3FEDDF2481}"/>
          </ac:spMkLst>
        </pc:spChg>
        <pc:spChg chg="del">
          <ac:chgData name="Cristian Chilipirea" userId="34ab170da5908fc4" providerId="LiveId" clId="{0F19A925-2ACE-4CE4-9C2F-EE532FD996EB}" dt="2021-04-26T20:43:08.142" v="852" actId="478"/>
          <ac:spMkLst>
            <pc:docMk/>
            <pc:sldMk cId="3730212614" sldId="266"/>
            <ac:spMk id="4" creationId="{450B2DAB-683B-424A-87BA-4AB7FF3AEB53}"/>
          </ac:spMkLst>
        </pc:spChg>
        <pc:graphicFrameChg chg="add mod modGraphic">
          <ac:chgData name="Cristian Chilipirea" userId="34ab170da5908fc4" providerId="LiveId" clId="{0F19A925-2ACE-4CE4-9C2F-EE532FD996EB}" dt="2021-04-26T20:54:26.675" v="1039"/>
          <ac:graphicFrameMkLst>
            <pc:docMk/>
            <pc:sldMk cId="3730212614" sldId="26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28641991" sldId="267"/>
        </pc:sldMkLst>
      </pc:sldChg>
      <pc:sldChg chg="delSp modSp add mod">
        <pc:chgData name="Cristian Chilipirea" userId="34ab170da5908fc4" providerId="LiveId" clId="{0F19A925-2ACE-4CE4-9C2F-EE532FD996EB}" dt="2021-04-26T21:12:01.752" v="1480" actId="20577"/>
        <pc:sldMkLst>
          <pc:docMk/>
          <pc:sldMk cId="1698091448" sldId="267"/>
        </pc:sldMkLst>
        <pc:spChg chg="mod">
          <ac:chgData name="Cristian Chilipirea" userId="34ab170da5908fc4" providerId="LiveId" clId="{0F19A925-2ACE-4CE4-9C2F-EE532FD996EB}" dt="2021-04-26T21:07:40.619" v="1326" actId="20577"/>
          <ac:spMkLst>
            <pc:docMk/>
            <pc:sldMk cId="1698091448" sldId="267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2:01.752" v="1480" actId="20577"/>
          <ac:spMkLst>
            <pc:docMk/>
            <pc:sldMk cId="1698091448" sldId="267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4" creationId="{3366739F-52A3-474D-B8F7-31013EC733CB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5" creationId="{FC4D6FD6-C7D5-4EC0-89A5-50EF62EAC801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6" creationId="{0B5833C0-8DDE-4809-8AF2-511A83DA33BA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4" creationId="{AA3CF4D9-BD83-44B9-9ADB-1CE60315172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5" creationId="{8985E77E-326A-406B-8213-7DEDF7D059ED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6" creationId="{A4359C27-4AB7-4B95-AC43-13F84CA9ACB8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7" creationId="{652B53E7-1496-4F49-9CFE-2477043F4109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8" creationId="{FCC1A987-5A36-4AB7-99EA-1A897A47B8C7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9" creationId="{60FF4DA6-4172-433C-B49A-0C2BEC35036A}"/>
          </ac:picMkLst>
        </pc:picChg>
      </pc:sldChg>
      <pc:sldChg chg="modSp add mod">
        <pc:chgData name="Cristian Chilipirea" userId="34ab170da5908fc4" providerId="LiveId" clId="{0F19A925-2ACE-4CE4-9C2F-EE532FD996EB}" dt="2021-04-26T21:11:54.947" v="1476" actId="20577"/>
        <pc:sldMkLst>
          <pc:docMk/>
          <pc:sldMk cId="2072328762" sldId="268"/>
        </pc:sldMkLst>
        <pc:spChg chg="mod">
          <ac:chgData name="Cristian Chilipirea" userId="34ab170da5908fc4" providerId="LiveId" clId="{0F19A925-2ACE-4CE4-9C2F-EE532FD996EB}" dt="2021-04-26T21:09:15.475" v="1355" actId="20577"/>
          <ac:spMkLst>
            <pc:docMk/>
            <pc:sldMk cId="2072328762" sldId="268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54.947" v="1476" actId="20577"/>
          <ac:spMkLst>
            <pc:docMk/>
            <pc:sldMk cId="2072328762" sldId="268"/>
            <ac:spMk id="4" creationId="{BE337332-4F61-4CCC-B23E-0E2124AE7AE2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632680123" sldId="268"/>
        </pc:sldMkLst>
      </pc:sldChg>
      <pc:sldChg chg="addSp modSp add mod">
        <pc:chgData name="Cristian Chilipirea" userId="34ab170da5908fc4" providerId="LiveId" clId="{0F19A925-2ACE-4CE4-9C2F-EE532FD996EB}" dt="2021-04-26T21:11:49.163" v="1472" actId="20577"/>
        <pc:sldMkLst>
          <pc:docMk/>
          <pc:sldMk cId="1542495490" sldId="269"/>
        </pc:sldMkLst>
        <pc:spChg chg="mod">
          <ac:chgData name="Cristian Chilipirea" userId="34ab170da5908fc4" providerId="LiveId" clId="{0F19A925-2ACE-4CE4-9C2F-EE532FD996EB}" dt="2021-04-26T21:09:18.691" v="1356" actId="20577"/>
          <ac:spMkLst>
            <pc:docMk/>
            <pc:sldMk cId="1542495490" sldId="269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49.163" v="1472" actId="20577"/>
          <ac:spMkLst>
            <pc:docMk/>
            <pc:sldMk cId="1542495490" sldId="269"/>
            <ac:spMk id="4" creationId="{BE337332-4F61-4CCC-B23E-0E2124AE7AE2}"/>
          </ac:spMkLst>
        </pc:spChg>
        <pc:spChg chg="add mod">
          <ac:chgData name="Cristian Chilipirea" userId="34ab170da5908fc4" providerId="LiveId" clId="{0F19A925-2ACE-4CE4-9C2F-EE532FD996EB}" dt="2021-04-26T21:09:48.322" v="1368" actId="571"/>
          <ac:spMkLst>
            <pc:docMk/>
            <pc:sldMk cId="1542495490" sldId="269"/>
            <ac:spMk id="13" creationId="{917D7CDC-5F65-445C-AFE0-E81494FC9BB9}"/>
          </ac:spMkLst>
        </pc:spChg>
        <pc:spChg chg="add mod">
          <ac:chgData name="Cristian Chilipirea" userId="34ab170da5908fc4" providerId="LiveId" clId="{0F19A925-2ACE-4CE4-9C2F-EE532FD996EB}" dt="2021-04-26T21:10:01.039" v="1372" actId="20577"/>
          <ac:spMkLst>
            <pc:docMk/>
            <pc:sldMk cId="1542495490" sldId="269"/>
            <ac:spMk id="17" creationId="{6B1153D7-2431-4DFF-8486-69BCD357BD43}"/>
          </ac:spMkLst>
        </pc:spChg>
        <pc:spChg chg="add mod">
          <ac:chgData name="Cristian Chilipirea" userId="34ab170da5908fc4" providerId="LiveId" clId="{0F19A925-2ACE-4CE4-9C2F-EE532FD996EB}" dt="2021-04-26T21:10:04.108" v="1374" actId="20577"/>
          <ac:spMkLst>
            <pc:docMk/>
            <pc:sldMk cId="1542495490" sldId="269"/>
            <ac:spMk id="18" creationId="{E5C262A3-E2D7-4A55-A4F1-482B93E5BD4A}"/>
          </ac:spMkLst>
        </pc:spChg>
        <pc:spChg chg="add mod">
          <ac:chgData name="Cristian Chilipirea" userId="34ab170da5908fc4" providerId="LiveId" clId="{0F19A925-2ACE-4CE4-9C2F-EE532FD996EB}" dt="2021-04-26T21:10:24.093" v="1387" actId="13926"/>
          <ac:spMkLst>
            <pc:docMk/>
            <pc:sldMk cId="1542495490" sldId="269"/>
            <ac:spMk id="19" creationId="{99BB6DB6-2DCD-4486-A98E-146D5FA8AF84}"/>
          </ac:spMkLst>
        </pc:spChg>
        <pc:spChg chg="add mod">
          <ac:chgData name="Cristian Chilipirea" userId="34ab170da5908fc4" providerId="LiveId" clId="{0F19A925-2ACE-4CE4-9C2F-EE532FD996EB}" dt="2021-04-26T21:10:18.941" v="1386" actId="13926"/>
          <ac:spMkLst>
            <pc:docMk/>
            <pc:sldMk cId="1542495490" sldId="269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09:33.885" v="1359" actId="1076"/>
          <ac:spMkLst>
            <pc:docMk/>
            <pc:sldMk cId="1542495490" sldId="269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9:35.987" v="1361" actId="14100"/>
          <ac:spMkLst>
            <pc:docMk/>
            <pc:sldMk cId="1542495490" sldId="269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9:42.600" v="1365" actId="14100"/>
          <ac:spMkLst>
            <pc:docMk/>
            <pc:sldMk cId="1542495490" sldId="269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9:44.135" v="1366" actId="20577"/>
          <ac:spMkLst>
            <pc:docMk/>
            <pc:sldMk cId="1542495490" sldId="269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10:26.979" v="1389" actId="20577"/>
          <ac:spMkLst>
            <pc:docMk/>
            <pc:sldMk cId="1542495490" sldId="269"/>
            <ac:spMk id="25" creationId="{7E6FDCA1-908C-46C9-9809-AE43D7E3997F}"/>
          </ac:spMkLst>
        </pc:spChg>
        <pc:spChg chg="add mod">
          <ac:chgData name="Cristian Chilipirea" userId="34ab170da5908fc4" providerId="LiveId" clId="{0F19A925-2ACE-4CE4-9C2F-EE532FD996EB}" dt="2021-04-26T21:10:44.454" v="1398" actId="13926"/>
          <ac:spMkLst>
            <pc:docMk/>
            <pc:sldMk cId="1542495490" sldId="269"/>
            <ac:spMk id="26" creationId="{5383D151-805A-49FC-8BA0-44DB062AFA44}"/>
          </ac:spMkLst>
        </pc:spChg>
        <pc:spChg chg="add mod">
          <ac:chgData name="Cristian Chilipirea" userId="34ab170da5908fc4" providerId="LiveId" clId="{0F19A925-2ACE-4CE4-9C2F-EE532FD996EB}" dt="2021-04-26T21:10:36.632" v="1395" actId="20577"/>
          <ac:spMkLst>
            <pc:docMk/>
            <pc:sldMk cId="1542495490" sldId="269"/>
            <ac:spMk id="27" creationId="{9A8AA25E-7638-4839-9C27-9F9F78D2A19A}"/>
          </ac:spMkLst>
        </pc:spChg>
        <pc:spChg chg="add mod">
          <ac:chgData name="Cristian Chilipirea" userId="34ab170da5908fc4" providerId="LiveId" clId="{0F19A925-2ACE-4CE4-9C2F-EE532FD996EB}" dt="2021-04-26T21:10:56.892" v="1402" actId="20577"/>
          <ac:spMkLst>
            <pc:docMk/>
            <pc:sldMk cId="1542495490" sldId="269"/>
            <ac:spMk id="28" creationId="{E177D5CD-FF46-4D9D-AF79-C426E1E02D05}"/>
          </ac:spMkLst>
        </pc:spChg>
        <pc:picChg chg="mod">
          <ac:chgData name="Cristian Chilipirea" userId="34ab170da5908fc4" providerId="LiveId" clId="{0F19A925-2ACE-4CE4-9C2F-EE532FD996EB}" dt="2021-04-26T21:09:38.194" v="1363" actId="1076"/>
          <ac:picMkLst>
            <pc:docMk/>
            <pc:sldMk cId="1542495490" sldId="269"/>
            <ac:picMk id="14" creationId="{AA3CF4D9-BD83-44B9-9ADB-1CE60315172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77361663" sldId="26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93948852" sldId="270"/>
        </pc:sldMkLst>
      </pc:sldChg>
      <pc:sldChg chg="add del">
        <pc:chgData name="Cristian Chilipirea" userId="34ab170da5908fc4" providerId="LiveId" clId="{0F19A925-2ACE-4CE4-9C2F-EE532FD996EB}" dt="2021-04-26T21:33:25.607" v="1808" actId="47"/>
        <pc:sldMkLst>
          <pc:docMk/>
          <pc:sldMk cId="4132988586" sldId="270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900874257" sldId="271"/>
        </pc:sldMkLst>
      </pc:sldChg>
      <pc:sldChg chg="addSp delSp modSp new mod">
        <pc:chgData name="Cristian Chilipirea" userId="34ab170da5908fc4" providerId="LiveId" clId="{0F19A925-2ACE-4CE4-9C2F-EE532FD996EB}" dt="2021-04-26T21:33:03.333" v="1807" actId="20577"/>
        <pc:sldMkLst>
          <pc:docMk/>
          <pc:sldMk cId="4165733824" sldId="271"/>
        </pc:sldMkLst>
        <pc:spChg chg="mod">
          <ac:chgData name="Cristian Chilipirea" userId="34ab170da5908fc4" providerId="LiveId" clId="{0F19A925-2ACE-4CE4-9C2F-EE532FD996EB}" dt="2021-04-26T21:23:52.296" v="1687" actId="20577"/>
          <ac:spMkLst>
            <pc:docMk/>
            <pc:sldMk cId="4165733824" sldId="271"/>
            <ac:spMk id="3" creationId="{73F33924-FB5C-4FEA-BB27-6FCC0141071B}"/>
          </ac:spMkLst>
        </pc:spChg>
        <pc:spChg chg="del">
          <ac:chgData name="Cristian Chilipirea" userId="34ab170da5908fc4" providerId="LiveId" clId="{0F19A925-2ACE-4CE4-9C2F-EE532FD996EB}" dt="2021-04-26T21:14:48.157" v="1483" actId="478"/>
          <ac:spMkLst>
            <pc:docMk/>
            <pc:sldMk cId="4165733824" sldId="271"/>
            <ac:spMk id="4" creationId="{2C3FF331-3BB4-4303-98D5-C2780ACAC903}"/>
          </ac:spMkLst>
        </pc:spChg>
        <pc:graphicFrameChg chg="add del mod modGraphic">
          <ac:chgData name="Cristian Chilipirea" userId="34ab170da5908fc4" providerId="LiveId" clId="{0F19A925-2ACE-4CE4-9C2F-EE532FD996EB}" dt="2021-04-26T21:33:03.333" v="1807" actId="20577"/>
          <ac:graphicFrameMkLst>
            <pc:docMk/>
            <pc:sldMk cId="4165733824" sldId="271"/>
            <ac:graphicFrameMk id="5" creationId="{4B714605-0960-40E6-8DED-2CA8757060B5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23:35.365" v="1679" actId="20577"/>
        <pc:sldMkLst>
          <pc:docMk/>
          <pc:sldMk cId="698133036" sldId="272"/>
        </pc:sldMkLst>
        <pc:spChg chg="mod">
          <ac:chgData name="Cristian Chilipirea" userId="34ab170da5908fc4" providerId="LiveId" clId="{0F19A925-2ACE-4CE4-9C2F-EE532FD996EB}" dt="2021-04-26T21:23:35.365" v="1679" actId="20577"/>
          <ac:spMkLst>
            <pc:docMk/>
            <pc:sldMk cId="698133036" sldId="272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22:55.642" v="1649" actId="13926"/>
          <ac:spMkLst>
            <pc:docMk/>
            <pc:sldMk cId="698133036" sldId="272"/>
            <ac:spMk id="18" creationId="{E5C262A3-E2D7-4A55-A4F1-482B93E5BD4A}"/>
          </ac:spMkLst>
        </pc:spChg>
        <pc:spChg chg="mod">
          <ac:chgData name="Cristian Chilipirea" userId="34ab170da5908fc4" providerId="LiveId" clId="{0F19A925-2ACE-4CE4-9C2F-EE532FD996EB}" dt="2021-04-26T21:22:38.693" v="1638" actId="20577"/>
          <ac:spMkLst>
            <pc:docMk/>
            <pc:sldMk cId="698133036" sldId="272"/>
            <ac:spMk id="19" creationId="{99BB6DB6-2DCD-4486-A98E-146D5FA8AF84}"/>
          </ac:spMkLst>
        </pc:spChg>
        <pc:spChg chg="mod">
          <ac:chgData name="Cristian Chilipirea" userId="34ab170da5908fc4" providerId="LiveId" clId="{0F19A925-2ACE-4CE4-9C2F-EE532FD996EB}" dt="2021-04-26T21:23:01.488" v="1652" actId="20577"/>
          <ac:spMkLst>
            <pc:docMk/>
            <pc:sldMk cId="698133036" sldId="272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22:58.310" v="1650" actId="13926"/>
          <ac:spMkLst>
            <pc:docMk/>
            <pc:sldMk cId="698133036" sldId="272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22:35.204" v="1637" actId="14100"/>
          <ac:spMkLst>
            <pc:docMk/>
            <pc:sldMk cId="698133036" sldId="272"/>
            <ac:spMk id="24" creationId="{3366739F-52A3-474D-B8F7-31013EC733CB}"/>
          </ac:spMkLst>
        </pc:spChg>
        <pc:spChg chg="mod">
          <ac:chgData name="Cristian Chilipirea" userId="34ab170da5908fc4" providerId="LiveId" clId="{0F19A925-2ACE-4CE4-9C2F-EE532FD996EB}" dt="2021-04-26T21:22:53.423" v="1648" actId="13926"/>
          <ac:spMkLst>
            <pc:docMk/>
            <pc:sldMk cId="698133036" sldId="272"/>
            <ac:spMk id="25" creationId="{7E6FDCA1-908C-46C9-9809-AE43D7E3997F}"/>
          </ac:spMkLst>
        </pc:spChg>
        <pc:spChg chg="mod">
          <ac:chgData name="Cristian Chilipirea" userId="34ab170da5908fc4" providerId="LiveId" clId="{0F19A925-2ACE-4CE4-9C2F-EE532FD996EB}" dt="2021-04-26T21:22:50.436" v="1647" actId="20577"/>
          <ac:spMkLst>
            <pc:docMk/>
            <pc:sldMk cId="698133036" sldId="272"/>
            <ac:spMk id="26" creationId="{5383D151-805A-49FC-8BA0-44DB062AFA44}"/>
          </ac:spMkLst>
        </pc:spChg>
        <pc:spChg chg="mod">
          <ac:chgData name="Cristian Chilipirea" userId="34ab170da5908fc4" providerId="LiveId" clId="{0F19A925-2ACE-4CE4-9C2F-EE532FD996EB}" dt="2021-04-26T21:23:06.025" v="1654" actId="20577"/>
          <ac:spMkLst>
            <pc:docMk/>
            <pc:sldMk cId="698133036" sldId="272"/>
            <ac:spMk id="27" creationId="{9A8AA25E-7638-4839-9C27-9F9F78D2A19A}"/>
          </ac:spMkLst>
        </pc:spChg>
        <pc:spChg chg="mod">
          <ac:chgData name="Cristian Chilipirea" userId="34ab170da5908fc4" providerId="LiveId" clId="{0F19A925-2ACE-4CE4-9C2F-EE532FD996EB}" dt="2021-04-26T21:23:09.680" v="1656" actId="20577"/>
          <ac:spMkLst>
            <pc:docMk/>
            <pc:sldMk cId="698133036" sldId="272"/>
            <ac:spMk id="28" creationId="{E177D5CD-FF46-4D9D-AF79-C426E1E02D05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774233059" sldId="272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075521024" sldId="273"/>
        </pc:sldMkLst>
      </pc:sldChg>
      <pc:sldChg chg="addSp delSp modSp new mod">
        <pc:chgData name="Cristian Chilipirea" userId="34ab170da5908fc4" providerId="LiveId" clId="{0F19A925-2ACE-4CE4-9C2F-EE532FD996EB}" dt="2021-04-26T21:26:50.638" v="1726" actId="1076"/>
        <pc:sldMkLst>
          <pc:docMk/>
          <pc:sldMk cId="4028175246" sldId="273"/>
        </pc:sldMkLst>
        <pc:spChg chg="mod">
          <ac:chgData name="Cristian Chilipirea" userId="34ab170da5908fc4" providerId="LiveId" clId="{0F19A925-2ACE-4CE4-9C2F-EE532FD996EB}" dt="2021-04-26T21:24:46.709" v="1695" actId="20577"/>
          <ac:spMkLst>
            <pc:docMk/>
            <pc:sldMk cId="4028175246" sldId="273"/>
            <ac:spMk id="3" creationId="{984EA912-57E5-47D6-836E-57A41A2DDD8D}"/>
          </ac:spMkLst>
        </pc:spChg>
        <pc:spChg chg="del">
          <ac:chgData name="Cristian Chilipirea" userId="34ab170da5908fc4" providerId="LiveId" clId="{0F19A925-2ACE-4CE4-9C2F-EE532FD996EB}" dt="2021-04-26T21:25:05.309" v="1696" actId="478"/>
          <ac:spMkLst>
            <pc:docMk/>
            <pc:sldMk cId="4028175246" sldId="273"/>
            <ac:spMk id="4" creationId="{B09A042C-4BFB-4B0C-9CF0-9A75F1DDB26F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7" creationId="{C6F7D5FE-9268-4822-84FE-6FEE759AC20E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8" creationId="{3C4FFF42-363F-4171-ACA7-2FB4DF77A666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1" creationId="{82B64B75-C9B9-4165-831A-5815EB6C36B5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2" creationId="{8FB1F8FD-501C-42A8-B125-4B05AD472C88}"/>
          </ac:spMkLst>
        </pc:spChg>
        <pc:spChg chg="add mod">
          <ac:chgData name="Cristian Chilipirea" userId="34ab170da5908fc4" providerId="LiveId" clId="{0F19A925-2ACE-4CE4-9C2F-EE532FD996EB}" dt="2021-04-26T21:26:50.638" v="1726" actId="1076"/>
          <ac:spMkLst>
            <pc:docMk/>
            <pc:sldMk cId="4028175246" sldId="273"/>
            <ac:spMk id="13" creationId="{643BCE8C-A414-414D-850E-6C4D3ECA4730}"/>
          </ac:spMkLst>
        </pc:spChg>
        <pc:spChg chg="add mod">
          <ac:chgData name="Cristian Chilipirea" userId="34ab170da5908fc4" providerId="LiveId" clId="{0F19A925-2ACE-4CE4-9C2F-EE532FD996EB}" dt="2021-04-26T21:26:42.734" v="1724" actId="1076"/>
          <ac:spMkLst>
            <pc:docMk/>
            <pc:sldMk cId="4028175246" sldId="273"/>
            <ac:spMk id="14" creationId="{0AC5EE2D-D9AE-41E4-898B-901ED1CE8F41}"/>
          </ac:spMkLst>
        </pc:spChg>
        <pc:spChg chg="add mod">
          <ac:chgData name="Cristian Chilipirea" userId="34ab170da5908fc4" providerId="LiveId" clId="{0F19A925-2ACE-4CE4-9C2F-EE532FD996EB}" dt="2021-04-26T21:26:45.480" v="1725" actId="571"/>
          <ac:spMkLst>
            <pc:docMk/>
            <pc:sldMk cId="4028175246" sldId="273"/>
            <ac:spMk id="15" creationId="{D0D17686-490A-4C74-B9D8-CF10DBFF1852}"/>
          </ac:spMkLst>
        </pc:sp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5" creationId="{01E7C6C2-E2A3-4246-8AB1-CD18F5E3149C}"/>
          </ac:picMkLst>
        </pc:pic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6" creationId="{735D5347-9FED-447B-9D28-642364C1268F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9" creationId="{5A4C81E0-FB6A-4E01-B46C-50508336B7CA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10" creationId="{ADB11B52-A115-4BD9-AFC0-48B1589880FA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880212952" sldId="274"/>
        </pc:sldMkLst>
      </pc:sldChg>
      <pc:sldChg chg="modSp add mod">
        <pc:chgData name="Cristian Chilipirea" userId="34ab170da5908fc4" providerId="LiveId" clId="{0F19A925-2ACE-4CE4-9C2F-EE532FD996EB}" dt="2021-04-26T21:34:06.126" v="1821" actId="20577"/>
        <pc:sldMkLst>
          <pc:docMk/>
          <pc:sldMk cId="4005162265" sldId="274"/>
        </pc:sldMkLst>
        <pc:graphicFrameChg chg="modGraphic">
          <ac:chgData name="Cristian Chilipirea" userId="34ab170da5908fc4" providerId="LiveId" clId="{0F19A925-2ACE-4CE4-9C2F-EE532FD996EB}" dt="2021-04-26T21:34:06.126" v="1821" actId="20577"/>
          <ac:graphicFrameMkLst>
            <pc:docMk/>
            <pc:sldMk cId="4005162265" sldId="274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4:25.398" v="1823" actId="20577"/>
        <pc:sldMkLst>
          <pc:docMk/>
          <pc:sldMk cId="2512030501" sldId="275"/>
        </pc:sldMkLst>
        <pc:graphicFrameChg chg="modGraphic">
          <ac:chgData name="Cristian Chilipirea" userId="34ab170da5908fc4" providerId="LiveId" clId="{0F19A925-2ACE-4CE4-9C2F-EE532FD996EB}" dt="2021-04-26T21:34:25.398" v="1823" actId="20577"/>
          <ac:graphicFrameMkLst>
            <pc:docMk/>
            <pc:sldMk cId="2512030501" sldId="275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984278992" sldId="275"/>
        </pc:sldMkLst>
      </pc:sldChg>
      <pc:sldChg chg="modSp add mod">
        <pc:chgData name="Cristian Chilipirea" userId="34ab170da5908fc4" providerId="LiveId" clId="{0F19A925-2ACE-4CE4-9C2F-EE532FD996EB}" dt="2021-04-26T21:34:48.013" v="1825" actId="20577"/>
        <pc:sldMkLst>
          <pc:docMk/>
          <pc:sldMk cId="227531259" sldId="276"/>
        </pc:sldMkLst>
        <pc:graphicFrameChg chg="modGraphic">
          <ac:chgData name="Cristian Chilipirea" userId="34ab170da5908fc4" providerId="LiveId" clId="{0F19A925-2ACE-4CE4-9C2F-EE532FD996EB}" dt="2021-04-26T21:34:48.013" v="1825" actId="20577"/>
          <ac:graphicFrameMkLst>
            <pc:docMk/>
            <pc:sldMk cId="227531259" sldId="27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741037359" sldId="276"/>
        </pc:sldMkLst>
      </pc:sldChg>
      <pc:sldChg chg="modSp add mod">
        <pc:chgData name="Cristian Chilipirea" userId="34ab170da5908fc4" providerId="LiveId" clId="{0F19A925-2ACE-4CE4-9C2F-EE532FD996EB}" dt="2021-04-26T21:34:57.470" v="1827" actId="20577"/>
        <pc:sldMkLst>
          <pc:docMk/>
          <pc:sldMk cId="2066485889" sldId="277"/>
        </pc:sldMkLst>
        <pc:graphicFrameChg chg="modGraphic">
          <ac:chgData name="Cristian Chilipirea" userId="34ab170da5908fc4" providerId="LiveId" clId="{0F19A925-2ACE-4CE4-9C2F-EE532FD996EB}" dt="2021-04-26T21:34:57.470" v="1827" actId="20577"/>
          <ac:graphicFrameMkLst>
            <pc:docMk/>
            <pc:sldMk cId="2066485889" sldId="277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86030149" sldId="278"/>
        </pc:sldMkLst>
      </pc:sldChg>
      <pc:sldChg chg="modSp add mod">
        <pc:chgData name="Cristian Chilipirea" userId="34ab170da5908fc4" providerId="LiveId" clId="{0F19A925-2ACE-4CE4-9C2F-EE532FD996EB}" dt="2021-04-26T21:35:06.082" v="1829" actId="20577"/>
        <pc:sldMkLst>
          <pc:docMk/>
          <pc:sldMk cId="3939895671" sldId="278"/>
        </pc:sldMkLst>
        <pc:graphicFrameChg chg="modGraphic">
          <ac:chgData name="Cristian Chilipirea" userId="34ab170da5908fc4" providerId="LiveId" clId="{0F19A925-2ACE-4CE4-9C2F-EE532FD996EB}" dt="2021-04-26T21:35:06.082" v="1829" actId="20577"/>
          <ac:graphicFrameMkLst>
            <pc:docMk/>
            <pc:sldMk cId="3939895671" sldId="278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5:56.310" v="1833" actId="20577"/>
        <pc:sldMkLst>
          <pc:docMk/>
          <pc:sldMk cId="660730831" sldId="279"/>
        </pc:sldMkLst>
        <pc:graphicFrameChg chg="modGraphic">
          <ac:chgData name="Cristian Chilipirea" userId="34ab170da5908fc4" providerId="LiveId" clId="{0F19A925-2ACE-4CE4-9C2F-EE532FD996EB}" dt="2021-04-26T21:35:56.310" v="1833" actId="20577"/>
          <ac:graphicFrameMkLst>
            <pc:docMk/>
            <pc:sldMk cId="660730831" sldId="279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98209485" sldId="27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5194702" sldId="280"/>
        </pc:sldMkLst>
      </pc:sldChg>
      <pc:sldChg chg="modSp add mod">
        <pc:chgData name="Cristian Chilipirea" userId="34ab170da5908fc4" providerId="LiveId" clId="{0F19A925-2ACE-4CE4-9C2F-EE532FD996EB}" dt="2021-04-26T21:36:47.103" v="1837"/>
        <pc:sldMkLst>
          <pc:docMk/>
          <pc:sldMk cId="2588051810" sldId="280"/>
        </pc:sldMkLst>
        <pc:graphicFrameChg chg="modGraphic">
          <ac:chgData name="Cristian Chilipirea" userId="34ab170da5908fc4" providerId="LiveId" clId="{0F19A925-2ACE-4CE4-9C2F-EE532FD996EB}" dt="2021-04-26T21:36:47.103" v="1837"/>
          <ac:graphicFrameMkLst>
            <pc:docMk/>
            <pc:sldMk cId="2588051810" sldId="280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105455059" sldId="281"/>
        </pc:sldMkLst>
      </pc:sldChg>
      <pc:sldChg chg="modSp add mod ord">
        <pc:chgData name="Cristian Chilipirea" userId="34ab170da5908fc4" providerId="LiveId" clId="{0F19A925-2ACE-4CE4-9C2F-EE532FD996EB}" dt="2021-04-26T21:37:23.945" v="1841"/>
        <pc:sldMkLst>
          <pc:docMk/>
          <pc:sldMk cId="1617628556" sldId="281"/>
        </pc:sldMkLst>
        <pc:graphicFrameChg chg="modGraphic">
          <ac:chgData name="Cristian Chilipirea" userId="34ab170da5908fc4" providerId="LiveId" clId="{0F19A925-2ACE-4CE4-9C2F-EE532FD996EB}" dt="2021-04-26T21:37:23.945" v="1841"/>
          <ac:graphicFrameMkLst>
            <pc:docMk/>
            <pc:sldMk cId="1617628556" sldId="281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7:30.285" v="1843"/>
        <pc:sldMkLst>
          <pc:docMk/>
          <pc:sldMk cId="948137187" sldId="282"/>
        </pc:sldMkLst>
        <pc:graphicFrameChg chg="modGraphic">
          <ac:chgData name="Cristian Chilipirea" userId="34ab170da5908fc4" providerId="LiveId" clId="{0F19A925-2ACE-4CE4-9C2F-EE532FD996EB}" dt="2021-04-26T21:37:30.285" v="1843"/>
          <ac:graphicFrameMkLst>
            <pc:docMk/>
            <pc:sldMk cId="948137187" sldId="282"/>
            <ac:graphicFrameMk id="5" creationId="{6D80712F-B1E2-4F6F-8119-06335C34D4FE}"/>
          </ac:graphicFrameMkLst>
        </pc:graphicFrameChg>
      </pc:sldChg>
      <pc:sldChg chg="new">
        <pc:chgData name="Cristian Chilipirea" userId="34ab170da5908fc4" providerId="LiveId" clId="{0F19A925-2ACE-4CE4-9C2F-EE532FD996EB}" dt="2021-04-26T22:28:18.382" v="1844" actId="680"/>
        <pc:sldMkLst>
          <pc:docMk/>
          <pc:sldMk cId="522048035" sldId="283"/>
        </pc:sldMkLst>
      </pc:sldChg>
      <pc:sldChg chg="addSp delSp modSp new mod">
        <pc:chgData name="Cristian Chilipirea" userId="34ab170da5908fc4" providerId="LiveId" clId="{0F19A925-2ACE-4CE4-9C2F-EE532FD996EB}" dt="2021-04-26T22:37:07.735" v="2008" actId="1076"/>
        <pc:sldMkLst>
          <pc:docMk/>
          <pc:sldMk cId="3241919935" sldId="284"/>
        </pc:sldMkLst>
        <pc:spChg chg="mod">
          <ac:chgData name="Cristian Chilipirea" userId="34ab170da5908fc4" providerId="LiveId" clId="{0F19A925-2ACE-4CE4-9C2F-EE532FD996EB}" dt="2021-04-26T22:28:27.192" v="1855" actId="20577"/>
          <ac:spMkLst>
            <pc:docMk/>
            <pc:sldMk cId="3241919935" sldId="284"/>
            <ac:spMk id="3" creationId="{4F4609B4-8926-42BD-957C-B235913BABAB}"/>
          </ac:spMkLst>
        </pc:spChg>
        <pc:spChg chg="del">
          <ac:chgData name="Cristian Chilipirea" userId="34ab170da5908fc4" providerId="LiveId" clId="{0F19A925-2ACE-4CE4-9C2F-EE532FD996EB}" dt="2021-04-26T22:28:33.601" v="1856" actId="478"/>
          <ac:spMkLst>
            <pc:docMk/>
            <pc:sldMk cId="3241919935" sldId="284"/>
            <ac:spMk id="4" creationId="{E78A5468-7B2D-45E2-B8BA-B367A851505D}"/>
          </ac:spMkLst>
        </pc:spChg>
        <pc:spChg chg="add mod">
          <ac:chgData name="Cristian Chilipirea" userId="34ab170da5908fc4" providerId="LiveId" clId="{0F19A925-2ACE-4CE4-9C2F-EE532FD996EB}" dt="2021-04-26T22:35:42.178" v="1966" actId="1076"/>
          <ac:spMkLst>
            <pc:docMk/>
            <pc:sldMk cId="3241919935" sldId="284"/>
            <ac:spMk id="77" creationId="{BBFD0868-7147-4698-BED2-D655619B1E31}"/>
          </ac:spMkLst>
        </pc:spChg>
        <pc:spChg chg="add mod">
          <ac:chgData name="Cristian Chilipirea" userId="34ab170da5908fc4" providerId="LiveId" clId="{0F19A925-2ACE-4CE4-9C2F-EE532FD996EB}" dt="2021-04-26T22:35:46.169" v="1970" actId="20577"/>
          <ac:spMkLst>
            <pc:docMk/>
            <pc:sldMk cId="3241919935" sldId="284"/>
            <ac:spMk id="78" creationId="{74DA1A48-E415-43BF-9FA9-2AD284DE6158}"/>
          </ac:spMkLst>
        </pc:spChg>
        <pc:spChg chg="add mod">
          <ac:chgData name="Cristian Chilipirea" userId="34ab170da5908fc4" providerId="LiveId" clId="{0F19A925-2ACE-4CE4-9C2F-EE532FD996EB}" dt="2021-04-26T22:36:04.621" v="1978" actId="20577"/>
          <ac:spMkLst>
            <pc:docMk/>
            <pc:sldMk cId="3241919935" sldId="284"/>
            <ac:spMk id="79" creationId="{0993A5A9-A363-4A4C-BC79-B07F40F56DB4}"/>
          </ac:spMkLst>
        </pc:spChg>
        <pc:spChg chg="add mod">
          <ac:chgData name="Cristian Chilipirea" userId="34ab170da5908fc4" providerId="LiveId" clId="{0F19A925-2ACE-4CE4-9C2F-EE532FD996EB}" dt="2021-04-26T22:36:12.640" v="1985" actId="20577"/>
          <ac:spMkLst>
            <pc:docMk/>
            <pc:sldMk cId="3241919935" sldId="284"/>
            <ac:spMk id="80" creationId="{207C4E57-83D1-4AAE-A8F4-6D0030267F67}"/>
          </ac:spMkLst>
        </pc:spChg>
        <pc:spChg chg="add mod">
          <ac:chgData name="Cristian Chilipirea" userId="34ab170da5908fc4" providerId="LiveId" clId="{0F19A925-2ACE-4CE4-9C2F-EE532FD996EB}" dt="2021-04-26T22:37:07.735" v="2008" actId="1076"/>
          <ac:spMkLst>
            <pc:docMk/>
            <pc:sldMk cId="3241919935" sldId="284"/>
            <ac:spMk id="94" creationId="{14A97377-2080-405D-B85A-0B9C11CA8FAD}"/>
          </ac:spMkLst>
        </pc:spChg>
        <pc:graphicFrameChg chg="add mod modGraphic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5" creationId="{F65AB6D0-EC15-4892-8ADF-EFA229E78051}"/>
          </ac:graphicFrameMkLst>
        </pc:graphicFrameChg>
        <pc:graphicFrameChg chg="add mod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6" creationId="{95E1BB90-1AFF-4276-95F7-B5407B7524D8}"/>
          </ac:graphicFrameMkLst>
        </pc:graphicFrameChg>
        <pc:graphicFrameChg chg="add mod modGraphic">
          <ac:chgData name="Cristian Chilipirea" userId="34ab170da5908fc4" providerId="LiveId" clId="{0F19A925-2ACE-4CE4-9C2F-EE532FD996EB}" dt="2021-04-26T22:36:21.075" v="1987" actId="14100"/>
          <ac:graphicFrameMkLst>
            <pc:docMk/>
            <pc:sldMk cId="3241919935" sldId="284"/>
            <ac:graphicFrameMk id="16" creationId="{82318E57-0815-4BF1-A58A-06FA9D673D65}"/>
          </ac:graphicFrameMkLst>
        </pc:graphicFrameChg>
        <pc:graphicFrameChg chg="add mod">
          <ac:chgData name="Cristian Chilipirea" userId="34ab170da5908fc4" providerId="LiveId" clId="{0F19A925-2ACE-4CE4-9C2F-EE532FD996EB}" dt="2021-04-26T22:31:56.107" v="1882" actId="571"/>
          <ac:graphicFrameMkLst>
            <pc:docMk/>
            <pc:sldMk cId="3241919935" sldId="284"/>
            <ac:graphicFrameMk id="18" creationId="{71D1EEC1-2D57-4989-951A-30E2B4F3E892}"/>
          </ac:graphicFrameMkLst>
        </pc:graphicFrameChg>
        <pc:graphicFrameChg chg="add mod">
          <ac:chgData name="Cristian Chilipirea" userId="34ab170da5908fc4" providerId="LiveId" clId="{0F19A925-2ACE-4CE4-9C2F-EE532FD996EB}" dt="2021-04-26T22:33:31.738" v="1907" actId="1076"/>
          <ac:graphicFrameMkLst>
            <pc:docMk/>
            <pc:sldMk cId="3241919935" sldId="284"/>
            <ac:graphicFrameMk id="39" creationId="{35603F7F-94D9-427B-84B8-186D896A32E9}"/>
          </ac:graphicFrameMkLst>
        </pc:graphicFrameChg>
        <pc:graphicFrameChg chg="add del mod modGraphic">
          <ac:chgData name="Cristian Chilipirea" userId="34ab170da5908fc4" providerId="LiveId" clId="{0F19A925-2ACE-4CE4-9C2F-EE532FD996EB}" dt="2021-04-26T22:34:07.025" v="1919" actId="1076"/>
          <ac:graphicFrameMkLst>
            <pc:docMk/>
            <pc:sldMk cId="3241919935" sldId="284"/>
            <ac:graphicFrameMk id="45" creationId="{7DBEF32B-C1C4-4EFC-9BF8-2DD0A2A59F93}"/>
          </ac:graphicFrameMkLst>
        </pc:graphicFrameChg>
        <pc:graphicFrameChg chg="add mod">
          <ac:chgData name="Cristian Chilipirea" userId="34ab170da5908fc4" providerId="LiveId" clId="{0F19A925-2ACE-4CE4-9C2F-EE532FD996EB}" dt="2021-04-26T22:35:06.292" v="1945" actId="1076"/>
          <ac:graphicFrameMkLst>
            <pc:docMk/>
            <pc:sldMk cId="3241919935" sldId="284"/>
            <ac:graphicFrameMk id="65" creationId="{691E5EB5-5AC5-49AD-AC2E-CA196E7574D2}"/>
          </ac:graphicFrameMkLst>
        </pc:graphicFrameChg>
        <pc:cxnChg chg="add mod">
          <ac:chgData name="Cristian Chilipirea" userId="34ab170da5908fc4" providerId="LiveId" clId="{0F19A925-2ACE-4CE4-9C2F-EE532FD996EB}" dt="2021-04-26T22:36:31.171" v="1991" actId="14100"/>
          <ac:cxnSpMkLst>
            <pc:docMk/>
            <pc:sldMk cId="3241919935" sldId="284"/>
            <ac:cxnSpMk id="8" creationId="{DF638A28-5324-4E3B-806E-9E8724A0CE0B}"/>
          </ac:cxnSpMkLst>
        </pc:cxnChg>
        <pc:cxnChg chg="add mod">
          <ac:chgData name="Cristian Chilipirea" userId="34ab170da5908fc4" providerId="LiveId" clId="{0F19A925-2ACE-4CE4-9C2F-EE532FD996EB}" dt="2021-04-26T22:34:09.659" v="1921" actId="1076"/>
          <ac:cxnSpMkLst>
            <pc:docMk/>
            <pc:sldMk cId="3241919935" sldId="284"/>
            <ac:cxnSpMk id="9" creationId="{44396835-1A7E-471B-949F-A6CE8D54CA2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0" creationId="{B37D39FA-84D2-47FF-AEE7-F4ABEF2A864D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1" creationId="{E4A5DB8C-A2EF-405F-8D18-9CE5EF92BFB8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2" creationId="{5ACC2F4B-489F-4E31-9178-5BF5EF4BA8B1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3" creationId="{D58FD2CC-C8EF-4314-8FC7-23E666248743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4" creationId="{179DAE09-C456-4D62-AFED-57BD9423AD7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5" creationId="{467ACE53-57DF-4AEC-A7B8-8B931592E6DE}"/>
          </ac:cxnSpMkLst>
        </pc:cxnChg>
        <pc:cxnChg chg="add mod">
          <ac:chgData name="Cristian Chilipirea" userId="34ab170da5908fc4" providerId="LiveId" clId="{0F19A925-2ACE-4CE4-9C2F-EE532FD996EB}" dt="2021-04-26T22:31:56.107" v="1882" actId="571"/>
          <ac:cxnSpMkLst>
            <pc:docMk/>
            <pc:sldMk cId="3241919935" sldId="284"/>
            <ac:cxnSpMk id="17" creationId="{53E67568-3826-4678-9010-55451920D61A}"/>
          </ac:cxnSpMkLst>
        </pc:cxnChg>
        <pc:cxnChg chg="add mod">
          <ac:chgData name="Cristian Chilipirea" userId="34ab170da5908fc4" providerId="LiveId" clId="{0F19A925-2ACE-4CE4-9C2F-EE532FD996EB}" dt="2021-04-26T22:36:34.858" v="1992" actId="14100"/>
          <ac:cxnSpMkLst>
            <pc:docMk/>
            <pc:sldMk cId="3241919935" sldId="284"/>
            <ac:cxnSpMk id="19" creationId="{20D19780-2B98-46F1-8FAD-923C04C0A04E}"/>
          </ac:cxnSpMkLst>
        </pc:cxnChg>
        <pc:cxnChg chg="add mod">
          <ac:chgData name="Cristian Chilipirea" userId="34ab170da5908fc4" providerId="LiveId" clId="{0F19A925-2ACE-4CE4-9C2F-EE532FD996EB}" dt="2021-04-26T22:36:55.425" v="2000" actId="14100"/>
          <ac:cxnSpMkLst>
            <pc:docMk/>
            <pc:sldMk cId="3241919935" sldId="284"/>
            <ac:cxnSpMk id="21" creationId="{DBC8C713-760D-4FAB-A54C-48C4F89B081D}"/>
          </ac:cxnSpMkLst>
        </pc:cxnChg>
        <pc:cxnChg chg="add mod">
          <ac:chgData name="Cristian Chilipirea" userId="34ab170da5908fc4" providerId="LiveId" clId="{0F19A925-2ACE-4CE4-9C2F-EE532FD996EB}" dt="2021-04-26T22:36:46.489" v="1997" actId="14100"/>
          <ac:cxnSpMkLst>
            <pc:docMk/>
            <pc:sldMk cId="3241919935" sldId="284"/>
            <ac:cxnSpMk id="25" creationId="{C38A8A54-7DDF-4D8C-840B-0C6776EA007D}"/>
          </ac:cxnSpMkLst>
        </pc:cxnChg>
        <pc:cxnChg chg="add mod">
          <ac:chgData name="Cristian Chilipirea" userId="34ab170da5908fc4" providerId="LiveId" clId="{0F19A925-2ACE-4CE4-9C2F-EE532FD996EB}" dt="2021-04-26T22:36:37.495" v="1993" actId="14100"/>
          <ac:cxnSpMkLst>
            <pc:docMk/>
            <pc:sldMk cId="3241919935" sldId="284"/>
            <ac:cxnSpMk id="27" creationId="{6823AA75-8397-447F-868D-CFE93F9D3A53}"/>
          </ac:cxnSpMkLst>
        </pc:cxnChg>
        <pc:cxnChg chg="add mod">
          <ac:chgData name="Cristian Chilipirea" userId="34ab170da5908fc4" providerId="LiveId" clId="{0F19A925-2ACE-4CE4-9C2F-EE532FD996EB}" dt="2021-04-26T22:36:41.483" v="1995" actId="14100"/>
          <ac:cxnSpMkLst>
            <pc:docMk/>
            <pc:sldMk cId="3241919935" sldId="284"/>
            <ac:cxnSpMk id="30" creationId="{9E67EB89-A326-4B9B-8B56-9B82591ACF22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31" creationId="{1B73EA41-89DC-4566-9409-C3FB78B62232}"/>
          </ac:cxnSpMkLst>
        </pc:cxnChg>
        <pc:cxnChg chg="add mod">
          <ac:chgData name="Cristian Chilipirea" userId="34ab170da5908fc4" providerId="LiveId" clId="{0F19A925-2ACE-4CE4-9C2F-EE532FD996EB}" dt="2021-04-26T22:36:53.277" v="1999" actId="14100"/>
          <ac:cxnSpMkLst>
            <pc:docMk/>
            <pc:sldMk cId="3241919935" sldId="284"/>
            <ac:cxnSpMk id="32" creationId="{6DAABAE4-12CE-4873-AB55-BD56B5EB9B98}"/>
          </ac:cxnSpMkLst>
        </pc:cxnChg>
        <pc:cxnChg chg="add mod">
          <ac:chgData name="Cristian Chilipirea" userId="34ab170da5908fc4" providerId="LiveId" clId="{0F19A925-2ACE-4CE4-9C2F-EE532FD996EB}" dt="2021-04-26T22:36:49.951" v="1998" actId="14100"/>
          <ac:cxnSpMkLst>
            <pc:docMk/>
            <pc:sldMk cId="3241919935" sldId="284"/>
            <ac:cxnSpMk id="34" creationId="{F8C9C3E2-77F6-4DE9-A5AF-016F33FD9D71}"/>
          </ac:cxnSpMkLst>
        </pc:cxnChg>
        <pc:cxnChg chg="add mod">
          <ac:chgData name="Cristian Chilipirea" userId="34ab170da5908fc4" providerId="LiveId" clId="{0F19A925-2ACE-4CE4-9C2F-EE532FD996EB}" dt="2021-04-26T22:36:39.339" v="1994" actId="14100"/>
          <ac:cxnSpMkLst>
            <pc:docMk/>
            <pc:sldMk cId="3241919935" sldId="284"/>
            <ac:cxnSpMk id="35" creationId="{99DDA0E4-5481-4B1B-86BB-32DA1E5F839D}"/>
          </ac:cxnSpMkLst>
        </pc:cxnChg>
        <pc:cxnChg chg="add mod">
          <ac:chgData name="Cristian Chilipirea" userId="34ab170da5908fc4" providerId="LiveId" clId="{0F19A925-2ACE-4CE4-9C2F-EE532FD996EB}" dt="2021-04-26T22:36:43.033" v="1996" actId="14100"/>
          <ac:cxnSpMkLst>
            <pc:docMk/>
            <pc:sldMk cId="3241919935" sldId="284"/>
            <ac:cxnSpMk id="37" creationId="{745CE70E-5D9A-4BC4-A949-BD31368F92F6}"/>
          </ac:cxnSpMkLst>
        </pc:cxnChg>
        <pc:cxnChg chg="add mod">
          <ac:chgData name="Cristian Chilipirea" userId="34ab170da5908fc4" providerId="LiveId" clId="{0F19A925-2ACE-4CE4-9C2F-EE532FD996EB}" dt="2021-04-26T22:36:28.851" v="1990" actId="14100"/>
          <ac:cxnSpMkLst>
            <pc:docMk/>
            <pc:sldMk cId="3241919935" sldId="284"/>
            <ac:cxnSpMk id="41" creationId="{3103F214-23BF-480F-B66D-33C06DD7724C}"/>
          </ac:cxnSpMkLst>
        </pc:cxnChg>
        <pc:cxnChg chg="add mod">
          <ac:chgData name="Cristian Chilipirea" userId="34ab170da5908fc4" providerId="LiveId" clId="{0F19A925-2ACE-4CE4-9C2F-EE532FD996EB}" dt="2021-04-26T22:33:42.234" v="1911" actId="571"/>
          <ac:cxnSpMkLst>
            <pc:docMk/>
            <pc:sldMk cId="3241919935" sldId="284"/>
            <ac:cxnSpMk id="42" creationId="{C3EB05CF-6CE0-4B58-B86F-59ADF234C772}"/>
          </ac:cxnSpMkLst>
        </pc:cxnChg>
        <pc:cxnChg chg="add mod">
          <ac:chgData name="Cristian Chilipirea" userId="34ab170da5908fc4" providerId="LiveId" clId="{0F19A925-2ACE-4CE4-9C2F-EE532FD996EB}" dt="2021-04-26T22:36:26.183" v="1989" actId="14100"/>
          <ac:cxnSpMkLst>
            <pc:docMk/>
            <pc:sldMk cId="3241919935" sldId="284"/>
            <ac:cxnSpMk id="43" creationId="{1F8CD3EC-1664-4FF3-8293-6057D29ACF96}"/>
          </ac:cxnSpMkLst>
        </pc:cxnChg>
        <pc:cxnChg chg="add mod">
          <ac:chgData name="Cristian Chilipirea" userId="34ab170da5908fc4" providerId="LiveId" clId="{0F19A925-2ACE-4CE4-9C2F-EE532FD996EB}" dt="2021-04-26T22:36:24.601" v="1988" actId="14100"/>
          <ac:cxnSpMkLst>
            <pc:docMk/>
            <pc:sldMk cId="3241919935" sldId="284"/>
            <ac:cxnSpMk id="44" creationId="{92F44073-B3DB-44F1-A35A-26A8B7CF283C}"/>
          </ac:cxnSpMkLst>
        </pc:cxnChg>
        <pc:cxnChg chg="add mod">
          <ac:chgData name="Cristian Chilipirea" userId="34ab170da5908fc4" providerId="LiveId" clId="{0F19A925-2ACE-4CE4-9C2F-EE532FD996EB}" dt="2021-04-26T22:34:13.312" v="1923" actId="1076"/>
          <ac:cxnSpMkLst>
            <pc:docMk/>
            <pc:sldMk cId="3241919935" sldId="284"/>
            <ac:cxnSpMk id="46" creationId="{5D3E12D2-52C5-492D-9935-4B023D64EF98}"/>
          </ac:cxnSpMkLst>
        </pc:cxnChg>
        <pc:cxnChg chg="add mod">
          <ac:chgData name="Cristian Chilipirea" userId="34ab170da5908fc4" providerId="LiveId" clId="{0F19A925-2ACE-4CE4-9C2F-EE532FD996EB}" dt="2021-04-26T22:34:59.007" v="1943" actId="14100"/>
          <ac:cxnSpMkLst>
            <pc:docMk/>
            <pc:sldMk cId="3241919935" sldId="284"/>
            <ac:cxnSpMk id="47" creationId="{A98A2783-4871-4E45-B38B-2BB4AD818AF7}"/>
          </ac:cxnSpMkLst>
        </pc:cxnChg>
        <pc:cxnChg chg="add mod">
          <ac:chgData name="Cristian Chilipirea" userId="34ab170da5908fc4" providerId="LiveId" clId="{0F19A925-2ACE-4CE4-9C2F-EE532FD996EB}" dt="2021-04-26T22:34:57.601" v="1942" actId="14100"/>
          <ac:cxnSpMkLst>
            <pc:docMk/>
            <pc:sldMk cId="3241919935" sldId="284"/>
            <ac:cxnSpMk id="49" creationId="{F8DAF4F3-D624-4CF0-80BA-B07B367F9F2A}"/>
          </ac:cxnSpMkLst>
        </pc:cxnChg>
        <pc:cxnChg chg="add mod">
          <ac:chgData name="Cristian Chilipirea" userId="34ab170da5908fc4" providerId="LiveId" clId="{0F19A925-2ACE-4CE4-9C2F-EE532FD996EB}" dt="2021-04-26T22:34:52.682" v="1941" actId="14100"/>
          <ac:cxnSpMkLst>
            <pc:docMk/>
            <pc:sldMk cId="3241919935" sldId="284"/>
            <ac:cxnSpMk id="51" creationId="{0BA1579D-7122-4F76-B6A4-E8BDDF0CECDA}"/>
          </ac:cxnSpMkLst>
        </pc:cxnChg>
        <pc:cxnChg chg="add mod">
          <ac:chgData name="Cristian Chilipirea" userId="34ab170da5908fc4" providerId="LiveId" clId="{0F19A925-2ACE-4CE4-9C2F-EE532FD996EB}" dt="2021-04-26T22:34:50.161" v="1940" actId="14100"/>
          <ac:cxnSpMkLst>
            <pc:docMk/>
            <pc:sldMk cId="3241919935" sldId="284"/>
            <ac:cxnSpMk id="52" creationId="{0D7A4FCB-99B8-44B0-8392-26033289E7A7}"/>
          </ac:cxnSpMkLst>
        </pc:cxnChg>
        <pc:cxnChg chg="add mod">
          <ac:chgData name="Cristian Chilipirea" userId="34ab170da5908fc4" providerId="LiveId" clId="{0F19A925-2ACE-4CE4-9C2F-EE532FD996EB}" dt="2021-04-26T22:34:48.059" v="1939" actId="14100"/>
          <ac:cxnSpMkLst>
            <pc:docMk/>
            <pc:sldMk cId="3241919935" sldId="284"/>
            <ac:cxnSpMk id="53" creationId="{9D7AFE1B-27A4-4689-8ED0-DB7F09A4DC8D}"/>
          </ac:cxnSpMkLst>
        </pc:cxnChg>
        <pc:cxnChg chg="add mod">
          <ac:chgData name="Cristian Chilipirea" userId="34ab170da5908fc4" providerId="LiveId" clId="{0F19A925-2ACE-4CE4-9C2F-EE532FD996EB}" dt="2021-04-26T22:34:44.509" v="1936" actId="14100"/>
          <ac:cxnSpMkLst>
            <pc:docMk/>
            <pc:sldMk cId="3241919935" sldId="284"/>
            <ac:cxnSpMk id="54" creationId="{71259377-F958-43CD-B98D-DEA54428FCBE}"/>
          </ac:cxnSpMkLst>
        </pc:cxnChg>
        <pc:cxnChg chg="add mod">
          <ac:chgData name="Cristian Chilipirea" userId="34ab170da5908fc4" providerId="LiveId" clId="{0F19A925-2ACE-4CE4-9C2F-EE532FD996EB}" dt="2021-04-26T22:34:42.313" v="1935" actId="14100"/>
          <ac:cxnSpMkLst>
            <pc:docMk/>
            <pc:sldMk cId="3241919935" sldId="284"/>
            <ac:cxnSpMk id="55" creationId="{802AEB89-7A22-4FFF-AA91-0B5C5BA0A8AB}"/>
          </ac:cxnSpMkLst>
        </pc:cxnChg>
        <pc:cxnChg chg="add mod">
          <ac:chgData name="Cristian Chilipirea" userId="34ab170da5908fc4" providerId="LiveId" clId="{0F19A925-2ACE-4CE4-9C2F-EE532FD996EB}" dt="2021-04-26T22:34:39.277" v="1934" actId="14100"/>
          <ac:cxnSpMkLst>
            <pc:docMk/>
            <pc:sldMk cId="3241919935" sldId="284"/>
            <ac:cxnSpMk id="56" creationId="{FD0D4A04-5953-477E-8148-965FD05FF42B}"/>
          </ac:cxnSpMkLst>
        </pc:cxnChg>
        <pc:cxnChg chg="add mod">
          <ac:chgData name="Cristian Chilipirea" userId="34ab170da5908fc4" providerId="LiveId" clId="{0F19A925-2ACE-4CE4-9C2F-EE532FD996EB}" dt="2021-04-26T22:35:11.605" v="1948" actId="14100"/>
          <ac:cxnSpMkLst>
            <pc:docMk/>
            <pc:sldMk cId="3241919935" sldId="284"/>
            <ac:cxnSpMk id="66" creationId="{CE1B9799-5B2E-4A3C-AD6C-26EA0855115C}"/>
          </ac:cxnSpMkLst>
        </pc:cxnChg>
        <pc:cxnChg chg="add mod">
          <ac:chgData name="Cristian Chilipirea" userId="34ab170da5908fc4" providerId="LiveId" clId="{0F19A925-2ACE-4CE4-9C2F-EE532FD996EB}" dt="2021-04-26T22:35:24.105" v="1954" actId="14100"/>
          <ac:cxnSpMkLst>
            <pc:docMk/>
            <pc:sldMk cId="3241919935" sldId="284"/>
            <ac:cxnSpMk id="69" creationId="{0829EABF-5F79-437C-B2A3-D4923B1D0A0C}"/>
          </ac:cxnSpMkLst>
        </pc:cxnChg>
        <pc:cxnChg chg="add mod">
          <ac:chgData name="Cristian Chilipirea" userId="34ab170da5908fc4" providerId="LiveId" clId="{0F19A925-2ACE-4CE4-9C2F-EE532FD996EB}" dt="2021-04-26T22:35:26.396" v="1955" actId="14100"/>
          <ac:cxnSpMkLst>
            <pc:docMk/>
            <pc:sldMk cId="3241919935" sldId="284"/>
            <ac:cxnSpMk id="70" creationId="{06A97694-C979-4A8D-B9D8-2EAAC5655E08}"/>
          </ac:cxnSpMkLst>
        </pc:cxnChg>
        <pc:cxnChg chg="add mod">
          <ac:chgData name="Cristian Chilipirea" userId="34ab170da5908fc4" providerId="LiveId" clId="{0F19A925-2ACE-4CE4-9C2F-EE532FD996EB}" dt="2021-04-26T22:35:28.293" v="1956" actId="14100"/>
          <ac:cxnSpMkLst>
            <pc:docMk/>
            <pc:sldMk cId="3241919935" sldId="284"/>
            <ac:cxnSpMk id="71" creationId="{007C58C0-DB4C-47EB-BEF0-446D0686B338}"/>
          </ac:cxnSpMkLst>
        </pc:cxnChg>
        <pc:cxnChg chg="add mod">
          <ac:chgData name="Cristian Chilipirea" userId="34ab170da5908fc4" providerId="LiveId" clId="{0F19A925-2ACE-4CE4-9C2F-EE532FD996EB}" dt="2021-04-26T22:35:21.671" v="1953" actId="14100"/>
          <ac:cxnSpMkLst>
            <pc:docMk/>
            <pc:sldMk cId="3241919935" sldId="284"/>
            <ac:cxnSpMk id="72" creationId="{C2BB0A3C-E69C-4820-AB4B-ED796C399137}"/>
          </ac:cxnSpMkLst>
        </pc:cxnChg>
      </pc:sldChg>
      <pc:sldChg chg="addSp delSp modSp new mod">
        <pc:chgData name="Cristian Chilipirea" userId="34ab170da5908fc4" providerId="LiveId" clId="{0F19A925-2ACE-4CE4-9C2F-EE532FD996EB}" dt="2021-04-26T22:37:32.947" v="2015" actId="1076"/>
        <pc:sldMkLst>
          <pc:docMk/>
          <pc:sldMk cId="2876362613" sldId="285"/>
        </pc:sldMkLst>
        <pc:spChg chg="del">
          <ac:chgData name="Cristian Chilipirea" userId="34ab170da5908fc4" providerId="LiveId" clId="{0F19A925-2ACE-4CE4-9C2F-EE532FD996EB}" dt="2021-04-26T22:37:26.761" v="2010" actId="478"/>
          <ac:spMkLst>
            <pc:docMk/>
            <pc:sldMk cId="2876362613" sldId="285"/>
            <ac:spMk id="4" creationId="{8F901CC0-6647-479C-907B-7AFBFD6B16BB}"/>
          </ac:spMkLst>
        </pc:spChg>
        <pc:picChg chg="add mod">
          <ac:chgData name="Cristian Chilipirea" userId="34ab170da5908fc4" providerId="LiveId" clId="{0F19A925-2ACE-4CE4-9C2F-EE532FD996EB}" dt="2021-04-26T22:37:32.947" v="2015" actId="1076"/>
          <ac:picMkLst>
            <pc:docMk/>
            <pc:sldMk cId="2876362613" sldId="285"/>
            <ac:picMk id="6" creationId="{D1E2C134-3316-427B-8E13-3532DC187606}"/>
          </ac:picMkLst>
        </pc:picChg>
      </pc:sldChg>
      <pc:sldChg chg="addSp delSp modSp new mod">
        <pc:chgData name="Cristian Chilipirea" userId="34ab170da5908fc4" providerId="LiveId" clId="{0F19A925-2ACE-4CE4-9C2F-EE532FD996EB}" dt="2021-04-26T22:39:07.078" v="2059" actId="20577"/>
        <pc:sldMkLst>
          <pc:docMk/>
          <pc:sldMk cId="1856140273" sldId="286"/>
        </pc:sldMkLst>
        <pc:spChg chg="del">
          <ac:chgData name="Cristian Chilipirea" userId="34ab170da5908fc4" providerId="LiveId" clId="{0F19A925-2ACE-4CE4-9C2F-EE532FD996EB}" dt="2021-04-26T22:37:52.837" v="2017" actId="478"/>
          <ac:spMkLst>
            <pc:docMk/>
            <pc:sldMk cId="1856140273" sldId="286"/>
            <ac:spMk id="4" creationId="{B03710B3-6FDA-4A9E-94B7-B812CF21F917}"/>
          </ac:spMkLst>
        </pc:spChg>
        <pc:spChg chg="add mod">
          <ac:chgData name="Cristian Chilipirea" userId="34ab170da5908fc4" providerId="LiveId" clId="{0F19A925-2ACE-4CE4-9C2F-EE532FD996EB}" dt="2021-04-26T22:38:35.329" v="2039" actId="1076"/>
          <ac:spMkLst>
            <pc:docMk/>
            <pc:sldMk cId="1856140273" sldId="286"/>
            <ac:spMk id="9" creationId="{1CF5FCEF-E6BF-4648-B9B9-A089703CC808}"/>
          </ac:spMkLst>
        </pc:spChg>
        <pc:spChg chg="add mod">
          <ac:chgData name="Cristian Chilipirea" userId="34ab170da5908fc4" providerId="LiveId" clId="{0F19A925-2ACE-4CE4-9C2F-EE532FD996EB}" dt="2021-04-26T22:39:07.078" v="2059" actId="20577"/>
          <ac:spMkLst>
            <pc:docMk/>
            <pc:sldMk cId="1856140273" sldId="286"/>
            <ac:spMk id="12" creationId="{6196C57D-2C23-4682-8D0E-6210CBB67D85}"/>
          </ac:spMkLst>
        </pc:spChg>
        <pc:picChg chg="add mod">
          <ac:chgData name="Cristian Chilipirea" userId="34ab170da5908fc4" providerId="LiveId" clId="{0F19A925-2ACE-4CE4-9C2F-EE532FD996EB}" dt="2021-04-26T22:37:57.113" v="2022" actId="1076"/>
          <ac:picMkLst>
            <pc:docMk/>
            <pc:sldMk cId="1856140273" sldId="286"/>
            <ac:picMk id="6" creationId="{5E1E5B9F-A13D-4A44-A748-45EA84095330}"/>
          </ac:picMkLst>
        </pc:picChg>
        <pc:picChg chg="add mod">
          <ac:chgData name="Cristian Chilipirea" userId="34ab170da5908fc4" providerId="LiveId" clId="{0F19A925-2ACE-4CE4-9C2F-EE532FD996EB}" dt="2021-04-26T22:38:26.952" v="2027" actId="1076"/>
          <ac:picMkLst>
            <pc:docMk/>
            <pc:sldMk cId="1856140273" sldId="286"/>
            <ac:picMk id="8" creationId="{7ED0647D-3ECE-482D-8B86-F404839D3B05}"/>
          </ac:picMkLst>
        </pc:picChg>
        <pc:picChg chg="add mod">
          <ac:chgData name="Cristian Chilipirea" userId="34ab170da5908fc4" providerId="LiveId" clId="{0F19A925-2ACE-4CE4-9C2F-EE532FD996EB}" dt="2021-04-26T22:38:58.589" v="2045" actId="14100"/>
          <ac:picMkLst>
            <pc:docMk/>
            <pc:sldMk cId="1856140273" sldId="286"/>
            <ac:picMk id="11" creationId="{D865643A-E357-4C39-B77C-7E59C2793050}"/>
          </ac:picMkLst>
        </pc:picChg>
      </pc:sldChg>
      <pc:sldChg chg="modSp new mod">
        <pc:chgData name="Cristian Chilipirea" userId="34ab170da5908fc4" providerId="LiveId" clId="{0F19A925-2ACE-4CE4-9C2F-EE532FD996EB}" dt="2021-04-26T22:40:13.803" v="2072" actId="207"/>
        <pc:sldMkLst>
          <pc:docMk/>
          <pc:sldMk cId="3872301924" sldId="287"/>
        </pc:sldMkLst>
        <pc:spChg chg="mod">
          <ac:chgData name="Cristian Chilipirea" userId="34ab170da5908fc4" providerId="LiveId" clId="{0F19A925-2ACE-4CE4-9C2F-EE532FD996EB}" dt="2021-04-26T22:39:19.537" v="2063" actId="20577"/>
          <ac:spMkLst>
            <pc:docMk/>
            <pc:sldMk cId="3872301924" sldId="287"/>
            <ac:spMk id="3" creationId="{B76105AD-F86C-4118-A4D7-D56B19C7B359}"/>
          </ac:spMkLst>
        </pc:spChg>
        <pc:spChg chg="mod">
          <ac:chgData name="Cristian Chilipirea" userId="34ab170da5908fc4" providerId="LiveId" clId="{0F19A925-2ACE-4CE4-9C2F-EE532FD996EB}" dt="2021-04-26T22:40:13.803" v="2072" actId="207"/>
          <ac:spMkLst>
            <pc:docMk/>
            <pc:sldMk cId="3872301924" sldId="287"/>
            <ac:spMk id="4" creationId="{A5C99BA1-DB8B-4BF7-BC78-1F28C6F95B47}"/>
          </ac:spMkLst>
        </pc:spChg>
      </pc:sld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737D2F41-4F33-4F87-84DB-7833CCA55101}"/>
    <pc:docChg chg="undo custSel addSld delSld modSld">
      <pc:chgData name="Cristian Chilipirea" userId="34ab170da5908fc4" providerId="LiveId" clId="{737D2F41-4F33-4F87-84DB-7833CCA55101}" dt="2021-05-11T19:56:57.731" v="107" actId="1076"/>
      <pc:docMkLst>
        <pc:docMk/>
      </pc:docMkLst>
      <pc:sldChg chg="modSp mod">
        <pc:chgData name="Cristian Chilipirea" userId="34ab170da5908fc4" providerId="LiveId" clId="{737D2F41-4F33-4F87-84DB-7833CCA55101}" dt="2021-05-11T19:50:04.040" v="35" actId="404"/>
        <pc:sldMkLst>
          <pc:docMk/>
          <pc:sldMk cId="736295071" sldId="256"/>
        </pc:sldMkLst>
        <pc:spChg chg="mod">
          <ac:chgData name="Cristian Chilipirea" userId="34ab170da5908fc4" providerId="LiveId" clId="{737D2F41-4F33-4F87-84DB-7833CCA55101}" dt="2021-05-11T19:50:04.040" v="35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956858955" sldId="257"/>
        </pc:sldMkLst>
      </pc:sldChg>
      <pc:sldChg chg="new">
        <pc:chgData name="Cristian Chilipirea" userId="34ab170da5908fc4" providerId="LiveId" clId="{737D2F41-4F33-4F87-84DB-7833CCA55101}" dt="2021-05-11T19:50:13.888" v="37" actId="680"/>
        <pc:sldMkLst>
          <pc:docMk/>
          <pc:sldMk cId="2384199253" sldId="25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636026675" sldId="25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98501162" sldId="26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253096943" sldId="26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088267796" sldId="26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464374054" sldId="26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11151197" sldId="26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331331222" sldId="26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730212614" sldId="26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98091448" sldId="26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72328762" sldId="26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542495490" sldId="26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165733824" sldId="27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98133036" sldId="27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28175246" sldId="27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05162265" sldId="27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12030501" sldId="27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27531259" sldId="27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66485889" sldId="27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939895671" sldId="27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60730831" sldId="27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88051810" sldId="28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17628556" sldId="28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948137187" sldId="28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522048035" sldId="28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241919935" sldId="28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876362613" sldId="28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56140273" sldId="28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872301924" sldId="287"/>
        </pc:sldMkLst>
      </pc:sldChg>
      <pc:sldChg chg="modSp add mod">
        <pc:chgData name="Cristian Chilipirea" userId="34ab170da5908fc4" providerId="LiveId" clId="{737D2F41-4F33-4F87-84DB-7833CCA55101}" dt="2021-05-11T19:50:39.180" v="48" actId="14100"/>
        <pc:sldMkLst>
          <pc:docMk/>
          <pc:sldMk cId="2029859804" sldId="486"/>
        </pc:sldMkLst>
        <pc:spChg chg="mod">
          <ac:chgData name="Cristian Chilipirea" userId="34ab170da5908fc4" providerId="LiveId" clId="{737D2F41-4F33-4F87-84DB-7833CCA55101}" dt="2021-05-11T19:50:39.180" v="48" actId="14100"/>
          <ac:spMkLst>
            <pc:docMk/>
            <pc:sldMk cId="2029859804" sldId="486"/>
            <ac:spMk id="2" creationId="{C57EAE78-4034-4C55-A1BE-7CE0CFA59B36}"/>
          </ac:spMkLst>
        </pc:spChg>
      </pc:sldChg>
      <pc:sldChg chg="modSp add mod">
        <pc:chgData name="Cristian Chilipirea" userId="34ab170da5908fc4" providerId="LiveId" clId="{737D2F41-4F33-4F87-84DB-7833CCA55101}" dt="2021-05-11T19:55:09.554" v="89" actId="1076"/>
        <pc:sldMkLst>
          <pc:docMk/>
          <pc:sldMk cId="2331693985" sldId="517"/>
        </pc:sldMkLst>
        <pc:picChg chg="mod">
          <ac:chgData name="Cristian Chilipirea" userId="34ab170da5908fc4" providerId="LiveId" clId="{737D2F41-4F33-4F87-84DB-7833CCA55101}" dt="2021-05-11T19:55:09.554" v="89" actId="1076"/>
          <ac:picMkLst>
            <pc:docMk/>
            <pc:sldMk cId="2331693985" sldId="517"/>
            <ac:picMk id="8" creationId="{E9FBA484-2F28-4F58-9B57-D5B2F9866E92}"/>
          </ac:picMkLst>
        </pc:picChg>
        <pc:picChg chg="mod">
          <ac:chgData name="Cristian Chilipirea" userId="34ab170da5908fc4" providerId="LiveId" clId="{737D2F41-4F33-4F87-84DB-7833CCA55101}" dt="2021-05-11T19:55:07.934" v="88" actId="1076"/>
          <ac:picMkLst>
            <pc:docMk/>
            <pc:sldMk cId="2331693985" sldId="517"/>
            <ac:picMk id="12" creationId="{36A1C03D-797B-4CC6-B1C0-C19E3AE8B766}"/>
          </ac:picMkLst>
        </pc:picChg>
      </pc:sldChg>
      <pc:sldChg chg="modSp add mod">
        <pc:chgData name="Cristian Chilipirea" userId="34ab170da5908fc4" providerId="LiveId" clId="{737D2F41-4F33-4F87-84DB-7833CCA55101}" dt="2021-05-11T19:56:24.010" v="102" actId="1076"/>
        <pc:sldMkLst>
          <pc:docMk/>
          <pc:sldMk cId="935045768" sldId="518"/>
        </pc:sldMkLst>
        <pc:picChg chg="mod">
          <ac:chgData name="Cristian Chilipirea" userId="34ab170da5908fc4" providerId="LiveId" clId="{737D2F41-4F33-4F87-84DB-7833CCA55101}" dt="2021-05-11T19:56:24.010" v="102" actId="1076"/>
          <ac:picMkLst>
            <pc:docMk/>
            <pc:sldMk cId="935045768" sldId="518"/>
            <ac:picMk id="5" creationId="{87FE9AF6-EE67-494D-8838-0E2888D12A69}"/>
          </ac:picMkLst>
        </pc:picChg>
        <pc:picChg chg="mod">
          <ac:chgData name="Cristian Chilipirea" userId="34ab170da5908fc4" providerId="LiveId" clId="{737D2F41-4F33-4F87-84DB-7833CCA55101}" dt="2021-05-11T19:56:21.453" v="101" actId="1076"/>
          <ac:picMkLst>
            <pc:docMk/>
            <pc:sldMk cId="935045768" sldId="518"/>
            <ac:picMk id="7" creationId="{8A4615E5-4FC3-4D83-8045-34670D5B1523}"/>
          </ac:picMkLst>
        </pc:picChg>
      </pc:sldChg>
      <pc:sldChg chg="modSp add mod">
        <pc:chgData name="Cristian Chilipirea" userId="34ab170da5908fc4" providerId="LiveId" clId="{737D2F41-4F33-4F87-84DB-7833CCA55101}" dt="2021-05-11T19:56:28.939" v="104" actId="1076"/>
        <pc:sldMkLst>
          <pc:docMk/>
          <pc:sldMk cId="467374495" sldId="519"/>
        </pc:sldMkLst>
        <pc:picChg chg="mod">
          <ac:chgData name="Cristian Chilipirea" userId="34ab170da5908fc4" providerId="LiveId" clId="{737D2F41-4F33-4F87-84DB-7833CCA55101}" dt="2021-05-11T19:56:26.495" v="103" actId="1076"/>
          <ac:picMkLst>
            <pc:docMk/>
            <pc:sldMk cId="467374495" sldId="519"/>
            <ac:picMk id="6" creationId="{8FE6B508-8FF4-4091-BE44-9497D8CC69F8}"/>
          </ac:picMkLst>
        </pc:picChg>
        <pc:picChg chg="mod">
          <ac:chgData name="Cristian Chilipirea" userId="34ab170da5908fc4" providerId="LiveId" clId="{737D2F41-4F33-4F87-84DB-7833CCA55101}" dt="2021-05-11T19:56:28.939" v="104" actId="1076"/>
          <ac:picMkLst>
            <pc:docMk/>
            <pc:sldMk cId="467374495" sldId="519"/>
            <ac:picMk id="9" creationId="{886C114A-E81A-4F66-9E4A-F4A9FD4D6A53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61530426" sldId="520"/>
        </pc:sldMkLst>
      </pc:sldChg>
      <pc:sldChg chg="modSp add mod">
        <pc:chgData name="Cristian Chilipirea" userId="34ab170da5908fc4" providerId="LiveId" clId="{737D2F41-4F33-4F87-84DB-7833CCA55101}" dt="2021-05-11T19:56:38.704" v="106" actId="1076"/>
        <pc:sldMkLst>
          <pc:docMk/>
          <pc:sldMk cId="4188047853" sldId="522"/>
        </pc:sldMkLst>
        <pc:picChg chg="mod">
          <ac:chgData name="Cristian Chilipirea" userId="34ab170da5908fc4" providerId="LiveId" clId="{737D2F41-4F33-4F87-84DB-7833CCA55101}" dt="2021-05-11T19:56:36.924" v="105" actId="1076"/>
          <ac:picMkLst>
            <pc:docMk/>
            <pc:sldMk cId="4188047853" sldId="522"/>
            <ac:picMk id="6" creationId="{01BB8B34-C24B-49DF-95E0-87A55F8BDDA4}"/>
          </ac:picMkLst>
        </pc:picChg>
        <pc:picChg chg="mod">
          <ac:chgData name="Cristian Chilipirea" userId="34ab170da5908fc4" providerId="LiveId" clId="{737D2F41-4F33-4F87-84DB-7833CCA55101}" dt="2021-05-11T19:56:38.704" v="106" actId="1076"/>
          <ac:picMkLst>
            <pc:docMk/>
            <pc:sldMk cId="4188047853" sldId="522"/>
            <ac:picMk id="7" creationId="{3D9AB8AD-0084-438B-AC60-D1E5EE6E0AB9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274895799" sldId="538"/>
        </pc:sldMkLst>
      </pc:sldChg>
      <pc:sldChg chg="modSp add mod">
        <pc:chgData name="Cristian Chilipirea" userId="34ab170da5908fc4" providerId="LiveId" clId="{737D2F41-4F33-4F87-84DB-7833CCA55101}" dt="2021-05-11T19:53:34.501" v="74" actId="14100"/>
        <pc:sldMkLst>
          <pc:docMk/>
          <pc:sldMk cId="4216735161" sldId="539"/>
        </pc:sldMkLst>
        <pc:spChg chg="mod">
          <ac:chgData name="Cristian Chilipirea" userId="34ab170da5908fc4" providerId="LiveId" clId="{737D2F41-4F33-4F87-84DB-7833CCA55101}" dt="2021-05-11T19:53:34.501" v="74" actId="14100"/>
          <ac:spMkLst>
            <pc:docMk/>
            <pc:sldMk cId="4216735161" sldId="539"/>
            <ac:spMk id="3" creationId="{9E663FF7-A1E4-49C5-9370-2D1F10110240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150165789" sldId="540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97888722" sldId="54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732834858" sldId="54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01454113" sldId="543"/>
        </pc:sldMkLst>
      </pc:sldChg>
      <pc:sldChg chg="delSp modSp add mod">
        <pc:chgData name="Cristian Chilipirea" userId="34ab170da5908fc4" providerId="LiveId" clId="{737D2F41-4F33-4F87-84DB-7833CCA55101}" dt="2021-05-11T19:52:34.817" v="66" actId="478"/>
        <pc:sldMkLst>
          <pc:docMk/>
          <pc:sldMk cId="3665559837" sldId="544"/>
        </pc:sldMkLst>
        <pc:spChg chg="mod">
          <ac:chgData name="Cristian Chilipirea" userId="34ab170da5908fc4" providerId="LiveId" clId="{737D2F41-4F33-4F87-84DB-7833CCA55101}" dt="2021-05-11T19:50:32.220" v="44" actId="27636"/>
          <ac:spMkLst>
            <pc:docMk/>
            <pc:sldMk cId="3665559837" sldId="544"/>
            <ac:spMk id="2" creationId="{7509AA39-D24B-4863-928F-DED69B2E422F}"/>
          </ac:spMkLst>
        </pc:spChg>
        <pc:spChg chg="del">
          <ac:chgData name="Cristian Chilipirea" userId="34ab170da5908fc4" providerId="LiveId" clId="{737D2F41-4F33-4F87-84DB-7833CCA55101}" dt="2021-05-11T19:52:34.817" v="66" actId="478"/>
          <ac:spMkLst>
            <pc:docMk/>
            <pc:sldMk cId="3665559837" sldId="544"/>
            <ac:spMk id="3" creationId="{64B3293C-281A-4E03-BA73-B0A6B0D72B0E}"/>
          </ac:spMkLst>
        </pc:spChg>
      </pc:sldChg>
      <pc:sldChg chg="modSp add mod">
        <pc:chgData name="Cristian Chilipirea" userId="34ab170da5908fc4" providerId="LiveId" clId="{737D2F41-4F33-4F87-84DB-7833CCA55101}" dt="2021-05-11T19:53:27.213" v="73" actId="1076"/>
        <pc:sldMkLst>
          <pc:docMk/>
          <pc:sldMk cId="4085489161" sldId="545"/>
        </pc:sldMkLst>
        <pc:spChg chg="mod">
          <ac:chgData name="Cristian Chilipirea" userId="34ab170da5908fc4" providerId="LiveId" clId="{737D2F41-4F33-4F87-84DB-7833CCA55101}" dt="2021-05-11T19:50:32.223" v="45" actId="27636"/>
          <ac:spMkLst>
            <pc:docMk/>
            <pc:sldMk cId="4085489161" sldId="545"/>
            <ac:spMk id="2" creationId="{7509AA39-D24B-4863-928F-DED69B2E422F}"/>
          </ac:spMkLst>
        </pc:spChg>
        <pc:picChg chg="mod">
          <ac:chgData name="Cristian Chilipirea" userId="34ab170da5908fc4" providerId="LiveId" clId="{737D2F41-4F33-4F87-84DB-7833CCA55101}" dt="2021-05-11T19:53:26.287" v="72" actId="1076"/>
          <ac:picMkLst>
            <pc:docMk/>
            <pc:sldMk cId="4085489161" sldId="545"/>
            <ac:picMk id="6" creationId="{832923D6-2695-493B-A1A9-05575451AFD5}"/>
          </ac:picMkLst>
        </pc:picChg>
        <pc:picChg chg="mod">
          <ac:chgData name="Cristian Chilipirea" userId="34ab170da5908fc4" providerId="LiveId" clId="{737D2F41-4F33-4F87-84DB-7833CCA55101}" dt="2021-05-11T19:53:27.213" v="73" actId="1076"/>
          <ac:picMkLst>
            <pc:docMk/>
            <pc:sldMk cId="4085489161" sldId="545"/>
            <ac:picMk id="8" creationId="{83C47856-3750-4C2B-8E11-C429E0FC8369}"/>
          </ac:picMkLst>
        </pc:picChg>
      </pc:sldChg>
      <pc:sldChg chg="modSp add mod">
        <pc:chgData name="Cristian Chilipirea" userId="34ab170da5908fc4" providerId="LiveId" clId="{737D2F41-4F33-4F87-84DB-7833CCA55101}" dt="2021-05-11T19:55:27.701" v="90" actId="1076"/>
        <pc:sldMkLst>
          <pc:docMk/>
          <pc:sldMk cId="4287114451" sldId="547"/>
        </pc:sldMkLst>
        <pc:picChg chg="mod">
          <ac:chgData name="Cristian Chilipirea" userId="34ab170da5908fc4" providerId="LiveId" clId="{737D2F41-4F33-4F87-84DB-7833CCA55101}" dt="2021-05-11T19:55:27.701" v="90" actId="1076"/>
          <ac:picMkLst>
            <pc:docMk/>
            <pc:sldMk cId="4287114451" sldId="547"/>
            <ac:picMk id="7" creationId="{9B762F16-9DF1-479F-B565-6B3357E63092}"/>
          </ac:picMkLst>
        </pc:picChg>
      </pc:sldChg>
      <pc:sldChg chg="delSp add mod">
        <pc:chgData name="Cristian Chilipirea" userId="34ab170da5908fc4" providerId="LiveId" clId="{737D2F41-4F33-4F87-84DB-7833CCA55101}" dt="2021-05-11T19:54:16.277" v="79" actId="478"/>
        <pc:sldMkLst>
          <pc:docMk/>
          <pc:sldMk cId="2727235745" sldId="551"/>
        </pc:sldMkLst>
        <pc:spChg chg="del">
          <ac:chgData name="Cristian Chilipirea" userId="34ab170da5908fc4" providerId="LiveId" clId="{737D2F41-4F33-4F87-84DB-7833CCA55101}" dt="2021-05-11T19:54:16.277" v="79" actId="478"/>
          <ac:spMkLst>
            <pc:docMk/>
            <pc:sldMk cId="2727235745" sldId="551"/>
            <ac:spMk id="6" creationId="{E660D916-0CD3-4C68-9F1B-8FE71AF99B4F}"/>
          </ac:spMkLst>
        </pc:spChg>
      </pc:sldChg>
      <pc:sldChg chg="delSp add mod">
        <pc:chgData name="Cristian Chilipirea" userId="34ab170da5908fc4" providerId="LiveId" clId="{737D2F41-4F33-4F87-84DB-7833CCA55101}" dt="2021-05-11T19:54:21.147" v="80" actId="478"/>
        <pc:sldMkLst>
          <pc:docMk/>
          <pc:sldMk cId="685147917" sldId="552"/>
        </pc:sldMkLst>
        <pc:spChg chg="del">
          <ac:chgData name="Cristian Chilipirea" userId="34ab170da5908fc4" providerId="LiveId" clId="{737D2F41-4F33-4F87-84DB-7833CCA55101}" dt="2021-05-11T19:54:21.147" v="80" actId="478"/>
          <ac:spMkLst>
            <pc:docMk/>
            <pc:sldMk cId="685147917" sldId="552"/>
            <ac:spMk id="6" creationId="{E660D916-0CD3-4C68-9F1B-8FE71AF99B4F}"/>
          </ac:spMkLst>
        </pc:spChg>
      </pc:sldChg>
      <pc:sldChg chg="modSp add mod">
        <pc:chgData name="Cristian Chilipirea" userId="34ab170da5908fc4" providerId="LiveId" clId="{737D2F41-4F33-4F87-84DB-7833CCA55101}" dt="2021-05-11T19:54:49.699" v="85" actId="1076"/>
        <pc:sldMkLst>
          <pc:docMk/>
          <pc:sldMk cId="4141300715" sldId="553"/>
        </pc:sldMkLst>
        <pc:picChg chg="mod">
          <ac:chgData name="Cristian Chilipirea" userId="34ab170da5908fc4" providerId="LiveId" clId="{737D2F41-4F33-4F87-84DB-7833CCA55101}" dt="2021-05-11T19:54:49.699" v="85" actId="1076"/>
          <ac:picMkLst>
            <pc:docMk/>
            <pc:sldMk cId="4141300715" sldId="553"/>
            <ac:picMk id="6" creationId="{33791086-A2D0-47F3-AC94-2406DC465D52}"/>
          </ac:picMkLst>
        </pc:picChg>
        <pc:picChg chg="mod">
          <ac:chgData name="Cristian Chilipirea" userId="34ab170da5908fc4" providerId="LiveId" clId="{737D2F41-4F33-4F87-84DB-7833CCA55101}" dt="2021-05-11T19:54:48.619" v="84" actId="1076"/>
          <ac:picMkLst>
            <pc:docMk/>
            <pc:sldMk cId="4141300715" sldId="553"/>
            <ac:picMk id="8" creationId="{C03362FE-C122-434E-9262-28A042BEBBF6}"/>
          </ac:picMkLst>
        </pc:picChg>
      </pc:sldChg>
      <pc:sldChg chg="delSp add mod">
        <pc:chgData name="Cristian Chilipirea" userId="34ab170da5908fc4" providerId="LiveId" clId="{737D2F41-4F33-4F87-84DB-7833CCA55101}" dt="2021-05-11T19:54:33.863" v="82" actId="478"/>
        <pc:sldMkLst>
          <pc:docMk/>
          <pc:sldMk cId="3894358974" sldId="554"/>
        </pc:sldMkLst>
        <pc:spChg chg="del">
          <ac:chgData name="Cristian Chilipirea" userId="34ab170da5908fc4" providerId="LiveId" clId="{737D2F41-4F33-4F87-84DB-7833CCA55101}" dt="2021-05-11T19:54:33.863" v="82" actId="478"/>
          <ac:spMkLst>
            <pc:docMk/>
            <pc:sldMk cId="3894358974" sldId="554"/>
            <ac:spMk id="3" creationId="{1E2ED951-AEF0-4C98-A003-2C0910693104}"/>
          </ac:spMkLst>
        </pc:spChg>
      </pc:sldChg>
      <pc:sldChg chg="modSp add mod">
        <pc:chgData name="Cristian Chilipirea" userId="34ab170da5908fc4" providerId="LiveId" clId="{737D2F41-4F33-4F87-84DB-7833CCA55101}" dt="2021-05-11T19:54:29.505" v="81" actId="20577"/>
        <pc:sldMkLst>
          <pc:docMk/>
          <pc:sldMk cId="1849143231" sldId="555"/>
        </pc:sldMkLst>
        <pc:spChg chg="mod">
          <ac:chgData name="Cristian Chilipirea" userId="34ab170da5908fc4" providerId="LiveId" clId="{737D2F41-4F33-4F87-84DB-7833CCA55101}" dt="2021-05-11T19:54:29.505" v="81" actId="20577"/>
          <ac:spMkLst>
            <pc:docMk/>
            <pc:sldMk cId="1849143231" sldId="555"/>
            <ac:spMk id="3" creationId="{B0B51B5A-6CB9-4435-AA6B-CAA8AB029415}"/>
          </ac:spMkLst>
        </pc:spChg>
      </pc:sldChg>
      <pc:sldChg chg="modSp add mod">
        <pc:chgData name="Cristian Chilipirea" userId="34ab170da5908fc4" providerId="LiveId" clId="{737D2F41-4F33-4F87-84DB-7833CCA55101}" dt="2021-05-11T19:53:13.289" v="69" actId="692"/>
        <pc:sldMkLst>
          <pc:docMk/>
          <pc:sldMk cId="1088190047" sldId="556"/>
        </pc:sldMkLst>
        <pc:spChg chg="mod">
          <ac:chgData name="Cristian Chilipirea" userId="34ab170da5908fc4" providerId="LiveId" clId="{737D2F41-4F33-4F87-84DB-7833CCA55101}" dt="2021-05-11T19:53:13.289" v="69" actId="692"/>
          <ac:spMkLst>
            <pc:docMk/>
            <pc:sldMk cId="1088190047" sldId="556"/>
            <ac:spMk id="19" creationId="{BE48E952-C547-42F2-8501-2433E435CEB5}"/>
          </ac:spMkLst>
        </pc:sp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5" creationId="{5813D659-B61B-4BB3-9CA8-9CC296995BC3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6" creationId="{30DD604A-12AC-4FBF-B571-8DD5ED630ABF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7" creationId="{350EC807-F1A4-44D7-A110-6C18B6662F99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8" creationId="{2C388A7D-9456-4A4E-9319-2F49C00FD3F0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9" creationId="{7EDD4652-C366-432B-9FEB-FCFDD02EEE01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1" creationId="{C8DAF965-80BD-4512-925C-CC06AEF6FC0D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2" creationId="{501832C2-467E-4EEF-9AEF-4DAA047F6AC4}"/>
          </ac:cxnSpMkLst>
        </pc:cxn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246085545" sldId="557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67383724" sldId="559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89450587" sldId="56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031046549" sldId="56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37079708" sldId="563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722996850" sldId="564"/>
        </pc:sldMkLst>
      </pc:sldChg>
      <pc:sldChg chg="modSp add mod">
        <pc:chgData name="Cristian Chilipirea" userId="34ab170da5908fc4" providerId="LiveId" clId="{737D2F41-4F33-4F87-84DB-7833CCA55101}" dt="2021-05-11T19:50:32.199" v="39" actId="27636"/>
        <pc:sldMkLst>
          <pc:docMk/>
          <pc:sldMk cId="1158760994" sldId="565"/>
        </pc:sldMkLst>
        <pc:spChg chg="mod">
          <ac:chgData name="Cristian Chilipirea" userId="34ab170da5908fc4" providerId="LiveId" clId="{737D2F41-4F33-4F87-84DB-7833CCA55101}" dt="2021-05-11T19:50:32.199" v="39" actId="27636"/>
          <ac:spMkLst>
            <pc:docMk/>
            <pc:sldMk cId="1158760994" sldId="565"/>
            <ac:spMk id="4" creationId="{0DAB8D6D-11ED-43B9-B7B3-5FC1E353A8A3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4000708217" sldId="566"/>
        </pc:sldMkLst>
      </pc:sldChg>
      <pc:sldChg chg="modSp add mod">
        <pc:chgData name="Cristian Chilipirea" userId="34ab170da5908fc4" providerId="LiveId" clId="{737D2F41-4F33-4F87-84DB-7833CCA55101}" dt="2021-05-11T19:51:33.055" v="57" actId="1076"/>
        <pc:sldMkLst>
          <pc:docMk/>
          <pc:sldMk cId="209257181" sldId="567"/>
        </pc:sldMkLst>
        <pc:spChg chg="mod">
          <ac:chgData name="Cristian Chilipirea" userId="34ab170da5908fc4" providerId="LiveId" clId="{737D2F41-4F33-4F87-84DB-7833CCA55101}" dt="2021-05-11T19:50:32.204" v="41" actId="27636"/>
          <ac:spMkLst>
            <pc:docMk/>
            <pc:sldMk cId="209257181" sldId="567"/>
            <ac:spMk id="4" creationId="{4DB6151D-9AC0-40D9-89E4-FB934CE37AAC}"/>
          </ac:spMkLst>
        </pc:spChg>
        <pc:spChg chg="mod">
          <ac:chgData name="Cristian Chilipirea" userId="34ab170da5908fc4" providerId="LiveId" clId="{737D2F41-4F33-4F87-84DB-7833CCA55101}" dt="2021-05-11T19:51:33.055" v="57" actId="1076"/>
          <ac:spMkLst>
            <pc:docMk/>
            <pc:sldMk cId="209257181" sldId="567"/>
            <ac:spMk id="11" creationId="{6B3B8194-88A0-4770-AF8E-F5C1DD8E7460}"/>
          </ac:spMkLst>
        </pc:spChg>
      </pc:sldChg>
      <pc:sldChg chg="modSp add mod">
        <pc:chgData name="Cristian Chilipirea" userId="34ab170da5908fc4" providerId="LiveId" clId="{737D2F41-4F33-4F87-84DB-7833CCA55101}" dt="2021-05-11T19:51:11.831" v="51" actId="1076"/>
        <pc:sldMkLst>
          <pc:docMk/>
          <pc:sldMk cId="3215103818" sldId="568"/>
        </pc:sldMkLst>
        <pc:spChg chg="mod">
          <ac:chgData name="Cristian Chilipirea" userId="34ab170da5908fc4" providerId="LiveId" clId="{737D2F41-4F33-4F87-84DB-7833CCA55101}" dt="2021-05-11T19:51:11.831" v="51" actId="1076"/>
          <ac:spMkLst>
            <pc:docMk/>
            <pc:sldMk cId="3215103818" sldId="568"/>
            <ac:spMk id="2" creationId="{C1824B53-A164-4E51-AE43-4FC115C12818}"/>
          </ac:spMkLst>
        </pc:spChg>
        <pc:spChg chg="mod">
          <ac:chgData name="Cristian Chilipirea" userId="34ab170da5908fc4" providerId="LiveId" clId="{737D2F41-4F33-4F87-84DB-7833CCA55101}" dt="2021-05-11T19:50:32.202" v="40" actId="27636"/>
          <ac:spMkLst>
            <pc:docMk/>
            <pc:sldMk cId="3215103818" sldId="568"/>
            <ac:spMk id="4" creationId="{0DAB8D6D-11ED-43B9-B7B3-5FC1E353A8A3}"/>
          </ac:spMkLst>
        </pc:spChg>
      </pc:sldChg>
      <pc:sldChg chg="modSp add mod">
        <pc:chgData name="Cristian Chilipirea" userId="34ab170da5908fc4" providerId="LiveId" clId="{737D2F41-4F33-4F87-84DB-7833CCA55101}" dt="2021-05-11T19:51:43.613" v="62" actId="1076"/>
        <pc:sldMkLst>
          <pc:docMk/>
          <pc:sldMk cId="1687429141" sldId="569"/>
        </pc:sldMkLst>
        <pc:spChg chg="mod">
          <ac:chgData name="Cristian Chilipirea" userId="34ab170da5908fc4" providerId="LiveId" clId="{737D2F41-4F33-4F87-84DB-7833CCA55101}" dt="2021-05-11T19:51:43.613" v="62" actId="1076"/>
          <ac:spMkLst>
            <pc:docMk/>
            <pc:sldMk cId="1687429141" sldId="569"/>
            <ac:spMk id="2" creationId="{F3851E4F-F118-4645-9694-CBD4F40D34F2}"/>
          </ac:spMkLst>
        </pc:spChg>
      </pc:sldChg>
      <pc:sldChg chg="delSp modSp add mod">
        <pc:chgData name="Cristian Chilipirea" userId="34ab170da5908fc4" providerId="LiveId" clId="{737D2F41-4F33-4F87-84DB-7833CCA55101}" dt="2021-05-11T19:52:21.051" v="65" actId="478"/>
        <pc:sldMkLst>
          <pc:docMk/>
          <pc:sldMk cId="3755010453" sldId="570"/>
        </pc:sldMkLst>
        <pc:spChg chg="del">
          <ac:chgData name="Cristian Chilipirea" userId="34ab170da5908fc4" providerId="LiveId" clId="{737D2F41-4F33-4F87-84DB-7833CCA55101}" dt="2021-05-11T19:52:21.051" v="65" actId="478"/>
          <ac:spMkLst>
            <pc:docMk/>
            <pc:sldMk cId="3755010453" sldId="570"/>
            <ac:spMk id="2" creationId="{4C238791-826C-4671-A95E-0CBC70013A02}"/>
          </ac:spMkLst>
        </pc:spChg>
        <pc:spChg chg="mod">
          <ac:chgData name="Cristian Chilipirea" userId="34ab170da5908fc4" providerId="LiveId" clId="{737D2F41-4F33-4F87-84DB-7833CCA55101}" dt="2021-05-11T19:50:32.219" v="43" actId="27636"/>
          <ac:spMkLst>
            <pc:docMk/>
            <pc:sldMk cId="3755010453" sldId="570"/>
            <ac:spMk id="4" creationId="{89C28177-75B6-4E94-AE79-73D711068C73}"/>
          </ac:spMkLst>
        </pc:spChg>
      </pc:sldChg>
      <pc:sldChg chg="delSp modSp add mod">
        <pc:chgData name="Cristian Chilipirea" userId="34ab170da5908fc4" providerId="LiveId" clId="{737D2F41-4F33-4F87-84DB-7833CCA55101}" dt="2021-05-11T19:54:07.947" v="78" actId="14100"/>
        <pc:sldMkLst>
          <pc:docMk/>
          <pc:sldMk cId="1060800523" sldId="571"/>
        </pc:sldMkLst>
        <pc:spChg chg="del">
          <ac:chgData name="Cristian Chilipirea" userId="34ab170da5908fc4" providerId="LiveId" clId="{737D2F41-4F33-4F87-84DB-7833CCA55101}" dt="2021-05-11T19:53:58.399" v="75" actId="478"/>
          <ac:spMkLst>
            <pc:docMk/>
            <pc:sldMk cId="1060800523" sldId="571"/>
            <ac:spMk id="2" creationId="{039AD246-6D7D-420A-A12F-84A30A64A9C9}"/>
          </ac:spMkLst>
        </pc:spChg>
        <pc:spChg chg="mod">
          <ac:chgData name="Cristian Chilipirea" userId="34ab170da5908fc4" providerId="LiveId" clId="{737D2F41-4F33-4F87-84DB-7833CCA55101}" dt="2021-05-11T19:54:07.947" v="78" actId="14100"/>
          <ac:spMkLst>
            <pc:docMk/>
            <pc:sldMk cId="1060800523" sldId="571"/>
            <ac:spMk id="4" creationId="{430CD978-F403-454F-93F9-2439C476FA48}"/>
          </ac:spMkLst>
        </pc:spChg>
      </pc:sldChg>
      <pc:sldChg chg="modSp add mod">
        <pc:chgData name="Cristian Chilipirea" userId="34ab170da5908fc4" providerId="LiveId" clId="{737D2F41-4F33-4F87-84DB-7833CCA55101}" dt="2021-05-11T19:50:32.234" v="47" actId="27636"/>
        <pc:sldMkLst>
          <pc:docMk/>
          <pc:sldMk cId="3920187446" sldId="572"/>
        </pc:sldMkLst>
        <pc:spChg chg="mod">
          <ac:chgData name="Cristian Chilipirea" userId="34ab170da5908fc4" providerId="LiveId" clId="{737D2F41-4F33-4F87-84DB-7833CCA55101}" dt="2021-05-11T19:50:32.234" v="47" actId="27636"/>
          <ac:spMkLst>
            <pc:docMk/>
            <pc:sldMk cId="3920187446" sldId="572"/>
            <ac:spMk id="4" creationId="{6AE10561-54B9-42C1-AA68-CD8E8F341C36}"/>
          </ac:spMkLst>
        </pc:spChg>
      </pc:sldChg>
      <pc:sldChg chg="modSp add mod">
        <pc:chgData name="Cristian Chilipirea" userId="34ab170da5908fc4" providerId="LiveId" clId="{737D2F41-4F33-4F87-84DB-7833CCA55101}" dt="2021-05-11T19:54:54.439" v="87" actId="1076"/>
        <pc:sldMkLst>
          <pc:docMk/>
          <pc:sldMk cId="3485597329" sldId="573"/>
        </pc:sldMkLst>
        <pc:picChg chg="mod">
          <ac:chgData name="Cristian Chilipirea" userId="34ab170da5908fc4" providerId="LiveId" clId="{737D2F41-4F33-4F87-84DB-7833CCA55101}" dt="2021-05-11T19:54:52.704" v="86" actId="1076"/>
          <ac:picMkLst>
            <pc:docMk/>
            <pc:sldMk cId="3485597329" sldId="573"/>
            <ac:picMk id="8" creationId="{B4AA2303-AC9D-4940-A95D-0FE0D9683245}"/>
          </ac:picMkLst>
        </pc:picChg>
        <pc:picChg chg="mod">
          <ac:chgData name="Cristian Chilipirea" userId="34ab170da5908fc4" providerId="LiveId" clId="{737D2F41-4F33-4F87-84DB-7833CCA55101}" dt="2021-05-11T19:54:54.439" v="87" actId="1076"/>
          <ac:picMkLst>
            <pc:docMk/>
            <pc:sldMk cId="3485597329" sldId="573"/>
            <ac:picMk id="10" creationId="{211FA22E-B7F3-4CCB-BEB4-F486E08789C4}"/>
          </ac:picMkLst>
        </pc:picChg>
      </pc:sldChg>
      <pc:sldChg chg="modSp add mod">
        <pc:chgData name="Cristian Chilipirea" userId="34ab170da5908fc4" providerId="LiveId" clId="{737D2F41-4F33-4F87-84DB-7833CCA55101}" dt="2021-05-11T19:52:14.053" v="64" actId="14100"/>
        <pc:sldMkLst>
          <pc:docMk/>
          <pc:sldMk cId="1113518716" sldId="574"/>
        </pc:sldMkLst>
        <pc:spChg chg="mod">
          <ac:chgData name="Cristian Chilipirea" userId="34ab170da5908fc4" providerId="LiveId" clId="{737D2F41-4F33-4F87-84DB-7833CCA55101}" dt="2021-05-11T19:52:14.053" v="64" actId="14100"/>
          <ac:spMkLst>
            <pc:docMk/>
            <pc:sldMk cId="1113518716" sldId="574"/>
            <ac:spMk id="2" creationId="{3BAD79E7-640C-4A2F-8FE8-146420E6DDC6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882796273" sldId="575"/>
        </pc:sldMkLst>
      </pc:sldChg>
      <pc:sldChg chg="modSp add mod">
        <pc:chgData name="Cristian Chilipirea" userId="34ab170da5908fc4" providerId="LiveId" clId="{737D2F41-4F33-4F87-84DB-7833CCA55101}" dt="2021-05-11T19:55:49.484" v="94" actId="20577"/>
        <pc:sldMkLst>
          <pc:docMk/>
          <pc:sldMk cId="3229222388" sldId="576"/>
        </pc:sldMkLst>
        <pc:spChg chg="mod">
          <ac:chgData name="Cristian Chilipirea" userId="34ab170da5908fc4" providerId="LiveId" clId="{737D2F41-4F33-4F87-84DB-7833CCA55101}" dt="2021-05-11T19:55:49.484" v="94" actId="20577"/>
          <ac:spMkLst>
            <pc:docMk/>
            <pc:sldMk cId="3229222388" sldId="576"/>
            <ac:spMk id="2" creationId="{148AEBB9-C8F7-4B88-8458-878E519CEADF}"/>
          </ac:spMkLst>
        </pc:spChg>
      </pc:sldChg>
      <pc:sldChg chg="modSp add del mod">
        <pc:chgData name="Cristian Chilipirea" userId="34ab170da5908fc4" providerId="LiveId" clId="{737D2F41-4F33-4F87-84DB-7833CCA55101}" dt="2021-05-11T19:56:14.265" v="99" actId="47"/>
        <pc:sldMkLst>
          <pc:docMk/>
          <pc:sldMk cId="463151431" sldId="577"/>
        </pc:sldMkLst>
        <pc:picChg chg="mod">
          <ac:chgData name="Cristian Chilipirea" userId="34ab170da5908fc4" providerId="LiveId" clId="{737D2F41-4F33-4F87-84DB-7833CCA55101}" dt="2021-05-11T19:55:54.257" v="95" actId="1076"/>
          <ac:picMkLst>
            <pc:docMk/>
            <pc:sldMk cId="463151431" sldId="577"/>
            <ac:picMk id="6" creationId="{E3807323-7B2A-482D-91A5-C69670B842B4}"/>
          </ac:picMkLst>
        </pc:picChg>
      </pc:sldChg>
      <pc:sldChg chg="add del">
        <pc:chgData name="Cristian Chilipirea" userId="34ab170da5908fc4" providerId="LiveId" clId="{737D2F41-4F33-4F87-84DB-7833CCA55101}" dt="2021-05-11T19:56:13.738" v="98" actId="47"/>
        <pc:sldMkLst>
          <pc:docMk/>
          <pc:sldMk cId="3232324761" sldId="578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88528377" sldId="580"/>
        </pc:sldMkLst>
      </pc:sldChg>
      <pc:sldChg chg="modSp add mod">
        <pc:chgData name="Cristian Chilipirea" userId="34ab170da5908fc4" providerId="LiveId" clId="{737D2F41-4F33-4F87-84DB-7833CCA55101}" dt="2021-05-11T19:56:57.731" v="107" actId="1076"/>
        <pc:sldMkLst>
          <pc:docMk/>
          <pc:sldMk cId="2364946449" sldId="581"/>
        </pc:sldMkLst>
        <pc:picChg chg="mod">
          <ac:chgData name="Cristian Chilipirea" userId="34ab170da5908fc4" providerId="LiveId" clId="{737D2F41-4F33-4F87-84DB-7833CCA55101}" dt="2021-05-11T19:56:57.731" v="107" actId="1076"/>
          <ac:picMkLst>
            <pc:docMk/>
            <pc:sldMk cId="2364946449" sldId="581"/>
            <ac:picMk id="6" creationId="{8D4C922B-78BB-48F9-A8D3-35B88E373775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582958370" sldId="58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642995100" sldId="583"/>
        </pc:sldMkLst>
      </pc:sldChg>
      <pc:sldMasterChg chg="addSldLayout delSldLayout">
        <pc:chgData name="Cristian Chilipirea" userId="34ab170da5908fc4" providerId="LiveId" clId="{737D2F41-4F33-4F87-84DB-7833CCA55101}" dt="2021-05-11T19:56:14.265" v="99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737D2F41-4F33-4F87-84DB-7833CCA55101}" dt="2021-05-11T19:56:14.265" v="99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add del">
          <pc:chgData name="Cristian Chilipirea" userId="34ab170da5908fc4" providerId="LiveId" clId="{737D2F41-4F33-4F87-84DB-7833CCA55101}" dt="2021-05-11T19:56:13.738" v="98" actId="47"/>
          <pc:sldLayoutMkLst>
            <pc:docMk/>
            <pc:sldMasterMk cId="2779709577" sldId="2147483648"/>
            <pc:sldLayoutMk cId="539815738" sldId="2147483701"/>
          </pc:sldLayoutMkLst>
        </pc:sldLayoutChg>
      </pc:sldMaster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7T07:20:17.610" v="2591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16866D2B-D27C-4E2B-945A-C1F589033BFF}" dt="2021-04-16T20:49:21.407" v="2588" actId="790"/>
        <pc:sldMkLst>
          <pc:docMk/>
          <pc:sldMk cId="1956858955" sldId="257"/>
        </pc:sldMkLst>
        <pc:spChg chg="mod">
          <ac:chgData name="Cristian Chilipirea" userId="34ab170da5908fc4" providerId="LiveId" clId="{16866D2B-D27C-4E2B-945A-C1F589033BFF}" dt="2021-04-16T20:49:21.407" v="2588" actId="790"/>
          <ac:spMkLst>
            <pc:docMk/>
            <pc:sldMk cId="1956858955" sldId="257"/>
            <ac:spMk id="2" creationId="{291823A6-F84F-4993-B485-C28804E379A9}"/>
          </ac:spMkLst>
        </pc:spChg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7T07:20:17.610" v="2591" actId="20577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7T07:20:17.610" v="2591" actId="20577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del mod">
        <pc:chgData name="Cristian Chilipirea" userId="34ab170da5908fc4" providerId="LiveId" clId="{16866D2B-D27C-4E2B-945A-C1F589033BFF}" dt="2021-04-17T07:20:05.282" v="2589" actId="47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3DB364E4-FB0A-4A69-BB0B-699D6CC043EE}"/>
    <pc:docChg chg="custSel addSld delSld modSld">
      <pc:chgData name="Cristian Chilipirea" userId="34ab170da5908fc4" providerId="LiveId" clId="{3DB364E4-FB0A-4A69-BB0B-699D6CC043EE}" dt="2021-05-13T18:36:01.716" v="8" actId="47"/>
      <pc:docMkLst>
        <pc:docMk/>
      </pc:docMkLst>
      <pc:sldChg chg="modSp mod">
        <pc:chgData name="Cristian Chilipirea" userId="34ab170da5908fc4" providerId="LiveId" clId="{3DB364E4-FB0A-4A69-BB0B-699D6CC043EE}" dt="2021-05-13T18:34:30.036" v="2" actId="20577"/>
        <pc:sldMkLst>
          <pc:docMk/>
          <pc:sldMk cId="736295071" sldId="256"/>
        </pc:sldMkLst>
        <pc:spChg chg="mod">
          <ac:chgData name="Cristian Chilipirea" userId="34ab170da5908fc4" providerId="LiveId" clId="{3DB364E4-FB0A-4A69-BB0B-699D6CC043EE}" dt="2021-05-13T18:34:30.036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29859804" sldId="486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13866709" sldId="516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2" creationId="{FBC76C6B-7997-4EC7-B319-B62DCC7430D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3" creationId="{F6B6800B-727F-4A5A-8079-8DD9FF4C4BBE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4" creationId="{8375AB95-8977-4497-B095-80A92031BC9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5" creationId="{118FEA47-8EFF-4834-8691-F2A91C5937E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7" creationId="{A98CA981-A9BE-4A67-94E0-051A1C239101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31693985" sldId="517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939410140" sldId="51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2" creationId="{52744604-5C8F-45FE-B86B-89456EFF2DE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3" creationId="{C460EE76-A3A1-4266-8806-97E4BF550A2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4" creationId="{3976E313-30F6-4EE5-9430-F9C4B3284ED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5" creationId="{8D0E7FA4-99C2-4016-87E4-1F05B5B85CEB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35045768" sldId="518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323705" sldId="51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2" creationId="{0860DF50-E6E4-4CF5-B8A5-0664CB49513F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3" creationId="{E08D74B8-F5EE-43FA-A21B-0A98B95287A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4" creationId="{4CED766D-AC1D-4834-A1E9-B7B2AC2399C6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7374495" sldId="519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639372" sldId="519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2" creationId="{06E73D0B-6CB2-468A-8AAB-2491BCC44B6C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3" creationId="{5FEB5355-9AEA-4A67-92D5-5860BA9ADFB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4" creationId="{3A14205F-3EBE-41AA-BC09-87382086E4C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5" creationId="{A8A8EDF9-2781-4F47-B1F2-C87586CA96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7" creationId="{48B55A40-15F4-4422-826D-7D6C6F806F8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61530426" sldId="520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07714202" sldId="52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2" creationId="{80554DA0-B11E-4E11-A842-0BF0CABA337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3" creationId="{21C899C1-23C4-4F5B-9142-EAE686FFD03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4" creationId="{5AA9CF6E-6F2C-4C6E-9852-A6C31015FE56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62838675" sldId="52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2" creationId="{EDA05EC5-D6E3-4E46-ADCB-E8FD0DF07F21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3" creationId="{D14BDE1E-35D5-4E6E-95EF-37D8BDC0F10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4" creationId="{A04418FD-A391-441B-8330-9672B9BCF0D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6" creationId="{2F925A98-0018-4966-B43C-CD65C7B65C9B}"/>
          </ac:spMkLst>
        </pc:spChg>
      </pc:sldChg>
      <pc:sldChg chg="addSp delSp modSp add del mod modClrScheme chgLayout">
        <pc:chgData name="Cristian Chilipirea" userId="34ab170da5908fc4" providerId="LiveId" clId="{3DB364E4-FB0A-4A69-BB0B-699D6CC043EE}" dt="2021-05-13T18:35:59.625" v="6" actId="47"/>
        <pc:sldMkLst>
          <pc:docMk/>
          <pc:sldMk cId="3289164242" sldId="52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2" creationId="{3E80225C-54B3-4F9D-8FF4-BEE200551BC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3" creationId="{4637C770-8AAE-4394-8530-7687FD7790A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4" creationId="{280E311B-8638-4608-9114-A9F2416FBAB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6" creationId="{8E68783E-85D3-4140-B434-94797C08E1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88047853" sldId="52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185700398" sldId="52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3" creationId="{2B5D4212-472A-4139-BE78-B28B70B00F1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4" creationId="{F97AED01-1DB4-4BA8-A0AC-2B29B5A964DB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016863662" sldId="525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2" creationId="{60A8CCCE-5835-4039-8BAC-657042FF0EA0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3" creationId="{894E44A8-F038-414E-A72D-5F4F5D51B99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4" creationId="{0C382B2C-29D1-4752-86A0-BC41507B638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5" creationId="{643557A1-090C-4F67-A9E7-C2D9C5860D1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7" creationId="{80E35C93-12D9-42F1-BBA6-F3F742DF5521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77675760" sldId="52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2" creationId="{388B5C81-D181-4EEB-9A8C-1763768B822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3" creationId="{7C335F9B-DF1D-409A-ADED-DA699AE770E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4" creationId="{0AC7B0C5-A2CA-411D-9F1E-332DD40A5307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11026613" sldId="52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2" creationId="{427A16A9-289E-4D4E-AD01-7470E96F9CC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3" creationId="{CA67DDAF-26C0-42FE-AC50-2D4ED2EDC49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4" creationId="{AE038D94-1DCF-4992-BFB2-A228B1CC8CA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5" creationId="{41B9BAB3-D4A8-45C6-8913-EE096CDC6FC3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089148187" sldId="52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3" creationId="{63A417BF-8BB4-4A63-8486-3428A314579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089148187" sldId="528"/>
            <ac:picMk id="6" creationId="{1A2C52F4-8786-4645-8DFE-9397560991FD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87433805" sldId="52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4" creationId="{19E34337-6B56-4471-A6A5-B0663D56586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5" creationId="{BBC4867B-7A21-484E-9D2E-09F9434BA8F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71677893" sldId="53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3" creationId="{FCA531A9-4894-4D28-8AA2-0743A4ED223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4" creationId="{FE41FD3A-56BD-4171-946E-5A780B81513E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04335152" sldId="53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3" creationId="{E1D4A09D-2D97-472E-98D2-232F163E3F7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4" creationId="{BD0C243C-6FE1-4E8C-81A9-2CEC52A1B3CE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57793430" sldId="53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3" creationId="{4A6744CC-1F48-4C06-B4C0-82B5D3A3D34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5" creationId="{C8A243E8-A2D8-4292-8C69-28E9F536E257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485258778" sldId="53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3" creationId="{0195F5E9-40A3-4E7A-8063-EE473A1B198B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4" creationId="{C2A30DA1-C149-483F-81A1-B6D236C1532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749822289" sldId="53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3" creationId="{142886BE-F6CD-449D-8BC1-93D0F186EEC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4" creationId="{AEDE8EB6-8DB8-45D1-A1D1-35C2B37D4FBC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946766464" sldId="53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3" creationId="{A76EC3F9-9613-4953-A32A-CEA1B81C509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4" creationId="{AE459CC6-231A-4580-8DB8-7A8A39404CF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90164294" sldId="53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3" creationId="{5A6C29EC-227C-44DC-A762-69E603816F5F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4" creationId="{FE2F998D-1A42-459A-95A0-25E0F6FA7976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6216485" sldId="53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3" creationId="{A4C75586-6A5D-4E92-8046-4B8BAFB6533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4" creationId="{24289C70-442A-4FFD-95BE-B24AFC53390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74895799" sldId="538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16735161" sldId="53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0165789" sldId="54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97888722" sldId="54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32834858" sldId="54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01454113" sldId="54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665559837" sldId="54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85489161" sldId="54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87114451" sldId="54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27235745" sldId="55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685147917" sldId="55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41300715" sldId="55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894358974" sldId="55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849143231" sldId="55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88190047" sldId="55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246085545" sldId="55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67383724" sldId="55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89450587" sldId="56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31046549" sldId="56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62426991" sldId="56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2" creationId="{DF2DCE22-AA25-4C67-9D99-E0667A5CCD7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3" creationId="{E072632D-B7BD-4CAD-81DB-9C30FDF393F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4" creationId="{286B7DBE-D775-450C-B546-2E4FBBCFE4C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37079708" sldId="563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5:57.641" v="5" actId="47"/>
        <pc:sldMkLst>
          <pc:docMk/>
          <pc:sldMk cId="3092782376" sldId="56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2" creationId="{58720B94-672F-4C0D-BDE1-17933764A4F2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3" creationId="{870D2D75-2B26-44DB-A4C1-E7233F6A4FE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4" creationId="{2C0B1002-CB9E-4761-A550-62B7842C73D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6" creationId="{BEBE3337-5E42-44BF-8070-4658667974DF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22996850" sldId="564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57368" sldId="56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2" creationId="{8F023A56-BFBA-45F9-8C85-935582B3281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3" creationId="{9D291C62-F83C-4204-972A-BBF016B2053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4" creationId="{495F0882-7D61-4658-AA9D-A9218DEE2E6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6" creationId="{14B7CE9C-40F2-4770-9C30-6671018C141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8760994" sldId="565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0.705" v="7" actId="47"/>
        <pc:sldMkLst>
          <pc:docMk/>
          <pc:sldMk cId="1650392775" sldId="56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2" creationId="{D62534A8-3F72-4F0D-A561-4DC8AC6B9D9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3" creationId="{A02C08B7-E646-455F-9E80-8780CC23BC6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4" creationId="{00007CF4-105E-4F76-97A1-980A713701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6" creationId="{83C15C46-6C82-4B79-B43A-7736C59587C5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00708217" sldId="56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9257181" sldId="567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1.716" v="8" actId="47"/>
        <pc:sldMkLst>
          <pc:docMk/>
          <pc:sldMk cId="2170496224" sldId="56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2" creationId="{EF145184-B955-4690-AA62-91AE660C3069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3" creationId="{19EBCA46-4CA4-4BDA-BAA7-B1FC0DCBC17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4" creationId="{9740D943-280B-4076-B1B9-B5DCBD72C88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6" creationId="{83F4D66B-CFB2-4AB1-8398-3FDCDB04CA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15103818" sldId="56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53377108" sldId="56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2" creationId="{EED0DD8D-79D9-4866-80CB-27B46ADC695A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3" creationId="{55CAEBFC-3DE3-404D-9F01-B5012CD0A70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4" creationId="{6D3BB618-CBBA-4996-AF95-647E9B30009A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87429141" sldId="56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55010453" sldId="57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60800523" sldId="57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920187446" sldId="57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485597329" sldId="57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13518716" sldId="57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882796273" sldId="57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29222388" sldId="57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3151431" sldId="57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32324761" sldId="57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571514673" sldId="57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2" creationId="{5F1B8257-C0A2-484D-93A1-B4058963908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571514673" sldId="579"/>
            <ac:picMk id="6" creationId="{19B5B9F6-2319-4B27-8470-0C3AD50FEC66}"/>
          </ac:picMkLst>
        </pc:pic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88528377" sldId="58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64946449" sldId="58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582958370" sldId="58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42995100" sldId="583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30391467" sldId="58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2" creationId="{B9FD8FBE-2943-4261-8F23-4E9F45CDF57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4030391467" sldId="584"/>
            <ac:picMk id="8" creationId="{33B15C90-38D6-42FE-B95B-FB3D4E7CEF89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89517488" sldId="58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2" creationId="{93FBB6D8-7EF4-420C-AB58-95B1C8CABCD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1289517488" sldId="585"/>
            <ac:picMk id="6" creationId="{8B7E8B71-068F-415E-8406-4EC11D7A4365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181677" sldId="58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2" creationId="{C7A97C9C-FA75-4122-830C-2B70AF4A1E63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696181677" sldId="586"/>
            <ac:picMk id="7" creationId="{497AFEAB-958E-4912-91B6-C5A653B9DE20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04386828" sldId="58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2" creationId="{37398F9C-3390-46EC-B321-6EDBEAA236F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3" creationId="{8578CACF-EA8E-47D9-ABE5-C7343BA5E5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4" creationId="{735516E8-AA18-4D8E-BBD7-89CC00DE7FA9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24650048" sldId="590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2" creationId="{60663F7C-4BB2-410D-A9A4-27C7989F1E8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3" creationId="{328AC5AE-54EF-4421-BD92-42EC1030E22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4" creationId="{B939CF01-6AFE-49F5-8460-767C5B4BE8B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5" creationId="{16A15FC5-4BB4-4DB7-A31A-48DBBAAFA6D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7" creationId="{77F8B214-6A81-41C0-B625-2BB0331C50AD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81961308" sldId="59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2" creationId="{F38CC8EF-BA31-4030-BE51-DEA8F5D02FE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3" creationId="{4CC2EDAF-A509-4B58-8FFE-4FBE618C9A5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4" creationId="{735516E8-AA18-4D8E-BBD7-89CC00DE7FA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290318" sldId="59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3" creationId="{568BE0EA-D1DA-4763-89E5-0981792258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4" creationId="{735516E8-AA18-4D8E-BBD7-89CC00DE7FA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6" creationId="{C38E0EC3-9931-47FF-9B1C-7FF25D56CFCB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641693447" sldId="59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2" creationId="{C90A1D40-94B7-40C3-BFBE-8B1EDA4C9DF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3" creationId="{15742794-1F34-4973-88CF-B1E0549AB85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4" creationId="{735516E8-AA18-4D8E-BBD7-89CC00DE7FA9}"/>
          </ac:spMkLst>
        </pc:spChg>
      </pc:sldChg>
      <pc:sldMasterChg chg="delSldLayout">
        <pc:chgData name="Cristian Chilipirea" userId="34ab170da5908fc4" providerId="LiveId" clId="{3DB364E4-FB0A-4A69-BB0B-699D6CC043EE}" dt="2021-05-13T18:34:25.877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6033937" sldId="214748366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8161476" sldId="214748366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662616220" sldId="214748366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85522663" sldId="214748367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77591130" sldId="214748367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48787118" sldId="214748367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5409270" sldId="214748367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2093203" sldId="214748367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904658" sldId="214748367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33828671" sldId="214748367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16795820" sldId="214748367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552197844" sldId="214748367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13377693" sldId="214748367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82066539" sldId="214748368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53509629" sldId="214748368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4510268" sldId="214748368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712901122" sldId="214748368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04676636" sldId="214748368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993581683" sldId="214748368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5958736" sldId="214748368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71318214" sldId="214748368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9925758" sldId="214748368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86190601" sldId="214748368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48984956" sldId="214748369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82425685" sldId="214748369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1101856" sldId="214748369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92568783" sldId="214748369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1847763" sldId="214748369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755069939" sldId="214748369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383686679" sldId="214748369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665065125" sldId="214748369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16646443" sldId="214748369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266838" sldId="214748369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39815738" sldId="214748370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02661097" sldId="214748370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7861036" sldId="214748370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6517244" sldId="214748370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5503585" sldId="214748370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227373095" sldId="214748370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287070" sldId="214748370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446051929" sldId="214748370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12508299" sldId="214748370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12127168" sldId="214748371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281143134" sldId="2147483711"/>
          </pc:sldLayoutMkLst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04936D3E-DD9A-494C-BF8D-5729B51A5FC0}"/>
    <pc:docChg chg="undo custSel addSld delSld modSld sldOrd">
      <pc:chgData name="Cristian Chilipirea" userId="34ab170da5908fc4" providerId="LiveId" clId="{04936D3E-DD9A-494C-BF8D-5729B51A5FC0}" dt="2022-10-02T21:01:01.651" v="66" actId="47"/>
      <pc:docMkLst>
        <pc:docMk/>
      </pc:docMkLst>
      <pc:sldChg chg="modSp mod">
        <pc:chgData name="Cristian Chilipirea" userId="34ab170da5908fc4" providerId="LiveId" clId="{04936D3E-DD9A-494C-BF8D-5729B51A5FC0}" dt="2022-10-02T20:41:22.363" v="10" actId="20577"/>
        <pc:sldMkLst>
          <pc:docMk/>
          <pc:sldMk cId="736295071" sldId="256"/>
        </pc:sldMkLst>
        <pc:spChg chg="mod">
          <ac:chgData name="Cristian Chilipirea" userId="34ab170da5908fc4" providerId="LiveId" clId="{04936D3E-DD9A-494C-BF8D-5729B51A5FC0}" dt="2022-10-02T20:41:22.363" v="10" actId="20577"/>
          <ac:spMkLst>
            <pc:docMk/>
            <pc:sldMk cId="736295071" sldId="256"/>
            <ac:spMk id="3" creationId="{8E9020FF-2466-4947-8EC7-370823BEC02B}"/>
          </ac:spMkLst>
        </pc:spChg>
      </pc:sldChg>
      <pc:sldChg chg="addSp delSp modSp mod">
        <pc:chgData name="Cristian Chilipirea" userId="34ab170da5908fc4" providerId="LiveId" clId="{04936D3E-DD9A-494C-BF8D-5729B51A5FC0}" dt="2022-10-02T20:52:25.837" v="56" actId="478"/>
        <pc:sldMkLst>
          <pc:docMk/>
          <pc:sldMk cId="3057009429" sldId="502"/>
        </pc:sldMkLst>
        <pc:spChg chg="del">
          <ac:chgData name="Cristian Chilipirea" userId="34ab170da5908fc4" providerId="LiveId" clId="{04936D3E-DD9A-494C-BF8D-5729B51A5FC0}" dt="2022-10-02T20:52:25.837" v="56" actId="478"/>
          <ac:spMkLst>
            <pc:docMk/>
            <pc:sldMk cId="3057009429" sldId="502"/>
            <ac:spMk id="3" creationId="{C6AC5461-4988-4C29-BC47-C5E3192A3CAC}"/>
          </ac:spMkLst>
        </pc:spChg>
        <pc:spChg chg="add mod">
          <ac:chgData name="Cristian Chilipirea" userId="34ab170da5908fc4" providerId="LiveId" clId="{04936D3E-DD9A-494C-BF8D-5729B51A5FC0}" dt="2022-10-02T20:52:25.837" v="56" actId="478"/>
          <ac:spMkLst>
            <pc:docMk/>
            <pc:sldMk cId="3057009429" sldId="502"/>
            <ac:spMk id="6" creationId="{D73F7B69-445A-5938-36BC-1ACDE5B0051E}"/>
          </ac:spMkLst>
        </pc:spChg>
      </pc:sldChg>
      <pc:sldChg chg="del">
        <pc:chgData name="Cristian Chilipirea" userId="34ab170da5908fc4" providerId="LiveId" clId="{04936D3E-DD9A-494C-BF8D-5729B51A5FC0}" dt="2022-10-02T21:01:01.651" v="66" actId="47"/>
        <pc:sldMkLst>
          <pc:docMk/>
          <pc:sldMk cId="2727535347" sldId="512"/>
        </pc:sldMkLst>
      </pc:sldChg>
      <pc:sldChg chg="modSp mod">
        <pc:chgData name="Cristian Chilipirea" userId="34ab170da5908fc4" providerId="LiveId" clId="{04936D3E-DD9A-494C-BF8D-5729B51A5FC0}" dt="2022-10-02T20:52:46.267" v="60" actId="1076"/>
        <pc:sldMkLst>
          <pc:docMk/>
          <pc:sldMk cId="742774632" sldId="530"/>
        </pc:sldMkLst>
        <pc:spChg chg="mod">
          <ac:chgData name="Cristian Chilipirea" userId="34ab170da5908fc4" providerId="LiveId" clId="{04936D3E-DD9A-494C-BF8D-5729B51A5FC0}" dt="2022-10-02T20:52:40.957" v="57" actId="6549"/>
          <ac:spMkLst>
            <pc:docMk/>
            <pc:sldMk cId="742774632" sldId="530"/>
            <ac:spMk id="8" creationId="{490075C4-9B98-4BA2-87B7-51A5F50D0ED9}"/>
          </ac:spMkLst>
        </pc:spChg>
        <pc:picChg chg="mod">
          <ac:chgData name="Cristian Chilipirea" userId="34ab170da5908fc4" providerId="LiveId" clId="{04936D3E-DD9A-494C-BF8D-5729B51A5FC0}" dt="2022-10-02T20:52:46.267" v="60" actId="1076"/>
          <ac:picMkLst>
            <pc:docMk/>
            <pc:sldMk cId="742774632" sldId="530"/>
            <ac:picMk id="11" creationId="{A8EBA5D8-2749-4956-AA62-DA0C6403B5D5}"/>
          </ac:picMkLst>
        </pc:picChg>
      </pc:sldChg>
      <pc:sldChg chg="ord modNotesTx">
        <pc:chgData name="Cristian Chilipirea" userId="34ab170da5908fc4" providerId="LiveId" clId="{04936D3E-DD9A-494C-BF8D-5729B51A5FC0}" dt="2022-10-02T20:59:58.082" v="65"/>
        <pc:sldMkLst>
          <pc:docMk/>
          <pc:sldMk cId="1290587018" sldId="532"/>
        </pc:sldMkLst>
      </pc:sldChg>
      <pc:sldChg chg="addSp modSp mod">
        <pc:chgData name="Cristian Chilipirea" userId="34ab170da5908fc4" providerId="LiveId" clId="{04936D3E-DD9A-494C-BF8D-5729B51A5FC0}" dt="2022-10-02T20:45:11.393" v="15" actId="1076"/>
        <pc:sldMkLst>
          <pc:docMk/>
          <pc:sldMk cId="238918458" sldId="533"/>
        </pc:sldMkLst>
        <pc:picChg chg="add mod">
          <ac:chgData name="Cristian Chilipirea" userId="34ab170da5908fc4" providerId="LiveId" clId="{04936D3E-DD9A-494C-BF8D-5729B51A5FC0}" dt="2022-10-02T20:45:11.393" v="15" actId="1076"/>
          <ac:picMkLst>
            <pc:docMk/>
            <pc:sldMk cId="238918458" sldId="533"/>
            <ac:picMk id="4" creationId="{C4081F36-22E9-BA26-D602-7AA4C85E6585}"/>
          </ac:picMkLst>
        </pc:picChg>
        <pc:picChg chg="mod">
          <ac:chgData name="Cristian Chilipirea" userId="34ab170da5908fc4" providerId="LiveId" clId="{04936D3E-DD9A-494C-BF8D-5729B51A5FC0}" dt="2022-10-02T20:44:48.616" v="12" actId="1076"/>
          <ac:picMkLst>
            <pc:docMk/>
            <pc:sldMk cId="238918458" sldId="533"/>
            <ac:picMk id="5" creationId="{46980426-59DE-4BF0-A220-AAD621B4214C}"/>
          </ac:picMkLst>
        </pc:picChg>
        <pc:picChg chg="mod">
          <ac:chgData name="Cristian Chilipirea" userId="34ab170da5908fc4" providerId="LiveId" clId="{04936D3E-DD9A-494C-BF8D-5729B51A5FC0}" dt="2022-10-02T20:44:48.616" v="12" actId="1076"/>
          <ac:picMkLst>
            <pc:docMk/>
            <pc:sldMk cId="238918458" sldId="533"/>
            <ac:picMk id="6" creationId="{7A9B01C5-18D1-4D14-9E5A-5F1A8B410B49}"/>
          </ac:picMkLst>
        </pc:picChg>
        <pc:picChg chg="mod">
          <ac:chgData name="Cristian Chilipirea" userId="34ab170da5908fc4" providerId="LiveId" clId="{04936D3E-DD9A-494C-BF8D-5729B51A5FC0}" dt="2022-10-02T20:44:48.616" v="12" actId="1076"/>
          <ac:picMkLst>
            <pc:docMk/>
            <pc:sldMk cId="238918458" sldId="533"/>
            <ac:picMk id="7" creationId="{89D5A692-6051-450A-B65F-E1C8C4A89F54}"/>
          </ac:picMkLst>
        </pc:picChg>
        <pc:picChg chg="mod">
          <ac:chgData name="Cristian Chilipirea" userId="34ab170da5908fc4" providerId="LiveId" clId="{04936D3E-DD9A-494C-BF8D-5729B51A5FC0}" dt="2022-10-02T20:44:48.616" v="12" actId="1076"/>
          <ac:picMkLst>
            <pc:docMk/>
            <pc:sldMk cId="238918458" sldId="533"/>
            <ac:picMk id="11" creationId="{7187F0D2-EF9C-462D-B613-36E59D176009}"/>
          </ac:picMkLst>
        </pc:picChg>
      </pc:sldChg>
      <pc:sldChg chg="del">
        <pc:chgData name="Cristian Chilipirea" userId="34ab170da5908fc4" providerId="LiveId" clId="{04936D3E-DD9A-494C-BF8D-5729B51A5FC0}" dt="2022-10-02T20:47:17.405" v="26" actId="47"/>
        <pc:sldMkLst>
          <pc:docMk/>
          <pc:sldMk cId="2632471956" sldId="535"/>
        </pc:sldMkLst>
      </pc:sldChg>
      <pc:sldChg chg="del">
        <pc:chgData name="Cristian Chilipirea" userId="34ab170da5908fc4" providerId="LiveId" clId="{04936D3E-DD9A-494C-BF8D-5729B51A5FC0}" dt="2022-10-02T20:50:07.050" v="43" actId="47"/>
        <pc:sldMkLst>
          <pc:docMk/>
          <pc:sldMk cId="625462843" sldId="537"/>
        </pc:sldMkLst>
      </pc:sldChg>
      <pc:sldChg chg="addSp delSp modSp mod">
        <pc:chgData name="Cristian Chilipirea" userId="34ab170da5908fc4" providerId="LiveId" clId="{04936D3E-DD9A-494C-BF8D-5729B51A5FC0}" dt="2022-10-02T20:52:12.395" v="54" actId="1076"/>
        <pc:sldMkLst>
          <pc:docMk/>
          <pc:sldMk cId="1741540215" sldId="538"/>
        </pc:sldMkLst>
        <pc:picChg chg="mod">
          <ac:chgData name="Cristian Chilipirea" userId="34ab170da5908fc4" providerId="LiveId" clId="{04936D3E-DD9A-494C-BF8D-5729B51A5FC0}" dt="2022-10-02T20:50:34.631" v="44" actId="1076"/>
          <ac:picMkLst>
            <pc:docMk/>
            <pc:sldMk cId="1741540215" sldId="538"/>
            <ac:picMk id="3" creationId="{345739FE-5CBD-4E2F-A183-6DAC86291262}"/>
          </ac:picMkLst>
        </pc:picChg>
        <pc:picChg chg="add del mod">
          <ac:chgData name="Cristian Chilipirea" userId="34ab170da5908fc4" providerId="LiveId" clId="{04936D3E-DD9A-494C-BF8D-5729B51A5FC0}" dt="2022-10-02T20:51:48.692" v="51" actId="478"/>
          <ac:picMkLst>
            <pc:docMk/>
            <pc:sldMk cId="1741540215" sldId="538"/>
            <ac:picMk id="5" creationId="{2E6DB44A-F1A8-EFB6-61F4-C81395A515F5}"/>
          </ac:picMkLst>
        </pc:picChg>
        <pc:picChg chg="mod">
          <ac:chgData name="Cristian Chilipirea" userId="34ab170da5908fc4" providerId="LiveId" clId="{04936D3E-DD9A-494C-BF8D-5729B51A5FC0}" dt="2022-10-02T20:50:34.631" v="44" actId="1076"/>
          <ac:picMkLst>
            <pc:docMk/>
            <pc:sldMk cId="1741540215" sldId="538"/>
            <ac:picMk id="6" creationId="{141AB825-13C4-4038-8102-69420D79D2D1}"/>
          </ac:picMkLst>
        </pc:picChg>
        <pc:picChg chg="mod">
          <ac:chgData name="Cristian Chilipirea" userId="34ab170da5908fc4" providerId="LiveId" clId="{04936D3E-DD9A-494C-BF8D-5729B51A5FC0}" dt="2022-10-02T20:50:34.631" v="44" actId="1076"/>
          <ac:picMkLst>
            <pc:docMk/>
            <pc:sldMk cId="1741540215" sldId="538"/>
            <ac:picMk id="7" creationId="{6F1DAA64-9C05-4E9B-A059-C773FDC4911B}"/>
          </ac:picMkLst>
        </pc:picChg>
        <pc:picChg chg="mod">
          <ac:chgData name="Cristian Chilipirea" userId="34ab170da5908fc4" providerId="LiveId" clId="{04936D3E-DD9A-494C-BF8D-5729B51A5FC0}" dt="2022-10-02T20:50:40.100" v="47" actId="1076"/>
          <ac:picMkLst>
            <pc:docMk/>
            <pc:sldMk cId="1741540215" sldId="538"/>
            <ac:picMk id="8" creationId="{36A0B19D-7F17-4861-BE79-0C8A9A637510}"/>
          </ac:picMkLst>
        </pc:picChg>
        <pc:picChg chg="add mod">
          <ac:chgData name="Cristian Chilipirea" userId="34ab170da5908fc4" providerId="LiveId" clId="{04936D3E-DD9A-494C-BF8D-5729B51A5FC0}" dt="2022-10-02T20:52:12.395" v="54" actId="1076"/>
          <ac:picMkLst>
            <pc:docMk/>
            <pc:sldMk cId="1741540215" sldId="538"/>
            <ac:picMk id="10" creationId="{C2E299EA-AE72-B756-8E2F-AF20FC3163B9}"/>
          </ac:picMkLst>
        </pc:picChg>
      </pc:sldChg>
      <pc:sldChg chg="addSp delSp modSp new mod modNotesTx">
        <pc:chgData name="Cristian Chilipirea" userId="34ab170da5908fc4" providerId="LiveId" clId="{04936D3E-DD9A-494C-BF8D-5729B51A5FC0}" dt="2022-10-02T20:49:18.898" v="42" actId="120"/>
        <pc:sldMkLst>
          <pc:docMk/>
          <pc:sldMk cId="3294474428" sldId="679"/>
        </pc:sldMkLst>
        <pc:spChg chg="del">
          <ac:chgData name="Cristian Chilipirea" userId="34ab170da5908fc4" providerId="LiveId" clId="{04936D3E-DD9A-494C-BF8D-5729B51A5FC0}" dt="2022-10-02T20:46:58.497" v="17"/>
          <ac:spMkLst>
            <pc:docMk/>
            <pc:sldMk cId="3294474428" sldId="679"/>
            <ac:spMk id="2" creationId="{946E4BB2-A477-1368-20D3-477184245D53}"/>
          </ac:spMkLst>
        </pc:spChg>
        <pc:spChg chg="mod">
          <ac:chgData name="Cristian Chilipirea" userId="34ab170da5908fc4" providerId="LiveId" clId="{04936D3E-DD9A-494C-BF8D-5729B51A5FC0}" dt="2022-10-02T20:49:18.898" v="42" actId="120"/>
          <ac:spMkLst>
            <pc:docMk/>
            <pc:sldMk cId="3294474428" sldId="679"/>
            <ac:spMk id="3" creationId="{CD532769-5E34-0AD9-894E-AF9AA83DF65F}"/>
          </ac:spMkLst>
        </pc:spChg>
        <pc:spChg chg="mod">
          <ac:chgData name="Cristian Chilipirea" userId="34ab170da5908fc4" providerId="LiveId" clId="{04936D3E-DD9A-494C-BF8D-5729B51A5FC0}" dt="2022-10-02T20:47:04.903" v="25" actId="20577"/>
          <ac:spMkLst>
            <pc:docMk/>
            <pc:sldMk cId="3294474428" sldId="679"/>
            <ac:spMk id="4" creationId="{3D148B99-C25E-E8DC-9C8F-07E3187910B9}"/>
          </ac:spMkLst>
        </pc:spChg>
        <pc:picChg chg="add mod">
          <ac:chgData name="Cristian Chilipirea" userId="34ab170da5908fc4" providerId="LiveId" clId="{04936D3E-DD9A-494C-BF8D-5729B51A5FC0}" dt="2022-10-02T20:46:58.497" v="17"/>
          <ac:picMkLst>
            <pc:docMk/>
            <pc:sldMk cId="3294474428" sldId="679"/>
            <ac:picMk id="6" creationId="{97A81687-6E78-C8EC-2DB0-26B37E2FFD77}"/>
          </ac:picMkLst>
        </pc:picChg>
      </pc:sldChg>
      <pc:sldChg chg="addSp delSp modSp new mod modNotesTx">
        <pc:chgData name="Cristian Chilipirea" userId="34ab170da5908fc4" providerId="LiveId" clId="{04936D3E-DD9A-494C-BF8D-5729B51A5FC0}" dt="2022-10-02T20:49:16.017" v="41" actId="120"/>
        <pc:sldMkLst>
          <pc:docMk/>
          <pc:sldMk cId="431170376" sldId="680"/>
        </pc:sldMkLst>
        <pc:spChg chg="del">
          <ac:chgData name="Cristian Chilipirea" userId="34ab170da5908fc4" providerId="LiveId" clId="{04936D3E-DD9A-494C-BF8D-5729B51A5FC0}" dt="2022-10-02T20:48:57.865" v="29" actId="478"/>
          <ac:spMkLst>
            <pc:docMk/>
            <pc:sldMk cId="431170376" sldId="680"/>
            <ac:spMk id="2" creationId="{A65B0285-826B-4EA3-169F-3B9E0BA3A1AD}"/>
          </ac:spMkLst>
        </pc:spChg>
        <pc:spChg chg="mod">
          <ac:chgData name="Cristian Chilipirea" userId="34ab170da5908fc4" providerId="LiveId" clId="{04936D3E-DD9A-494C-BF8D-5729B51A5FC0}" dt="2022-10-02T20:49:16.017" v="41" actId="120"/>
          <ac:spMkLst>
            <pc:docMk/>
            <pc:sldMk cId="431170376" sldId="680"/>
            <ac:spMk id="3" creationId="{22F2D603-AA86-13B9-4FBF-FB5010CAC0FA}"/>
          </ac:spMkLst>
        </pc:spChg>
        <pc:spChg chg="mod">
          <ac:chgData name="Cristian Chilipirea" userId="34ab170da5908fc4" providerId="LiveId" clId="{04936D3E-DD9A-494C-BF8D-5729B51A5FC0}" dt="2022-10-02T20:49:13.043" v="40" actId="20577"/>
          <ac:spMkLst>
            <pc:docMk/>
            <pc:sldMk cId="431170376" sldId="680"/>
            <ac:spMk id="4" creationId="{EEA11826-F012-3102-1EB7-D84B68115553}"/>
          </ac:spMkLst>
        </pc:spChg>
        <pc:spChg chg="add del">
          <ac:chgData name="Cristian Chilipirea" userId="34ab170da5908fc4" providerId="LiveId" clId="{04936D3E-DD9A-494C-BF8D-5729B51A5FC0}" dt="2022-10-02T20:48:59.038" v="31" actId="22"/>
          <ac:spMkLst>
            <pc:docMk/>
            <pc:sldMk cId="431170376" sldId="680"/>
            <ac:spMk id="6" creationId="{75BD9E33-C317-E18B-32B4-356C8442E70C}"/>
          </ac:spMkLst>
        </pc:spChg>
        <pc:picChg chg="add mod">
          <ac:chgData name="Cristian Chilipirea" userId="34ab170da5908fc4" providerId="LiveId" clId="{04936D3E-DD9A-494C-BF8D-5729B51A5FC0}" dt="2022-10-02T20:49:10.932" v="36" actId="1076"/>
          <ac:picMkLst>
            <pc:docMk/>
            <pc:sldMk cId="431170376" sldId="680"/>
            <ac:picMk id="8" creationId="{108D5932-1036-6C37-822A-0DD3BB246F14}"/>
          </ac:picMkLst>
        </pc:picChg>
      </pc:sldChg>
      <pc:sldChg chg="add">
        <pc:chgData name="Cristian Chilipirea" userId="34ab170da5908fc4" providerId="LiveId" clId="{04936D3E-DD9A-494C-BF8D-5729B51A5FC0}" dt="2022-10-02T20:52:22.580" v="55" actId="2890"/>
        <pc:sldMkLst>
          <pc:docMk/>
          <pc:sldMk cId="2584002144" sldId="681"/>
        </pc:sldMkLst>
      </pc:sldChg>
      <pc:sldMasterChg chg="delSldLayout">
        <pc:chgData name="Cristian Chilipirea" userId="34ab170da5908fc4" providerId="LiveId" clId="{04936D3E-DD9A-494C-BF8D-5729B51A5FC0}" dt="2022-10-02T21:01:01.651" v="66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04936D3E-DD9A-494C-BF8D-5729B51A5FC0}" dt="2022-10-02T20:47:17.405" v="26" actId="47"/>
          <pc:sldLayoutMkLst>
            <pc:docMk/>
            <pc:sldMasterMk cId="2779709577" sldId="2147483648"/>
            <pc:sldLayoutMk cId="1090426620" sldId="2147483715"/>
          </pc:sldLayoutMkLst>
        </pc:sldLayoutChg>
        <pc:sldLayoutChg chg="del">
          <pc:chgData name="Cristian Chilipirea" userId="34ab170da5908fc4" providerId="LiveId" clId="{04936D3E-DD9A-494C-BF8D-5729B51A5FC0}" dt="2022-10-02T20:50:07.050" v="43" actId="47"/>
          <pc:sldLayoutMkLst>
            <pc:docMk/>
            <pc:sldMasterMk cId="2779709577" sldId="2147483648"/>
            <pc:sldLayoutMk cId="19776609" sldId="2147483716"/>
          </pc:sldLayoutMkLst>
        </pc:sldLayoutChg>
        <pc:sldLayoutChg chg="del">
          <pc:chgData name="Cristian Chilipirea" userId="34ab170da5908fc4" providerId="LiveId" clId="{04936D3E-DD9A-494C-BF8D-5729B51A5FC0}" dt="2022-10-02T21:01:01.651" v="66" actId="47"/>
          <pc:sldLayoutMkLst>
            <pc:docMk/>
            <pc:sldMasterMk cId="2779709577" sldId="2147483648"/>
            <pc:sldLayoutMk cId="4066211414" sldId="2147483733"/>
          </pc:sldLayoutMkLst>
        </pc:sldLayoutChg>
      </pc:sldMaster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02-Oct-22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AMD EPYC 7003</a:t>
            </a:r>
          </a:p>
          <a:p>
            <a:r>
              <a:rPr lang="ro-RO" dirty="0"/>
              <a:t>https://www.cdw.com/product/amd-epyc-7551p-2-ghz-processor/6406584</a:t>
            </a:r>
          </a:p>
          <a:p>
            <a:endParaRPr lang="ro-RO" dirty="0"/>
          </a:p>
          <a:p>
            <a:r>
              <a:rPr lang="ro-RO" dirty="0"/>
              <a:t>Grid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en-US" dirty="0"/>
              <a:t>https://computing.llnl.gov/tutorials/lc_resources/images/quartz01.1000pix.jpg</a:t>
            </a:r>
            <a:endParaRPr lang="ro-RO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CTS-1 systems become available in late 2016 - early 2017. These systems are based on Intel Broadwell E5-2695 v4 processors, 36 cores per node, 128 GB node memory, with Intel Omni-Path 100 Gb/s interconnect. They include: </a:t>
            </a:r>
            <a:r>
              <a:rPr lang="en-US" sz="1200" b="1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SystemNetworkNodesCoresTflops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Agate SCF 48 1,728 58.1 Borax OCF-CZ 48 1,728 58.1 Jade SCF 2,688 96,768 3,251.4 Mica SCF 384 13,824 530.8 Quartz OCF-CZ 2,688 96,768 3,251.4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RZGenie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OCF-RZ 48 1,728 58.1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RZTopaz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OCF-RZ 768 27,648 464.5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RZTrona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OCF-RZ 20 720 24.2</a:t>
            </a:r>
          </a:p>
          <a:p>
            <a:endParaRPr lang="ro-RO" dirty="0"/>
          </a:p>
          <a:p>
            <a:r>
              <a:rPr lang="ro-RO" dirty="0"/>
              <a:t>Monalisa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37792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https://en.wikipedia.org/wiki/CMOS#/media/File:CMOS_inverter.svg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11340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59033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56858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TODO</a:t>
            </a:r>
          </a:p>
          <a:p>
            <a:endParaRPr lang="ro-RO" dirty="0"/>
          </a:p>
          <a:p>
            <a:r>
              <a:rPr lang="en-US" dirty="0"/>
              <a:t>https://www.amazon.com/Ticwatch-Qualcomm-Snapdragon-Waterproof-Compatible/dp/B0928CY9TN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88620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1400" dirty="0"/>
              <a:t>A type of parallel computer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Single instruction: All processing units execute the same instruction at any given clock cycle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Multiple data: Each processing unit can operate on a different data element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This type of machine typically has an instruction dispatcher, a very high-bandwidth internal network, and a very large array of very small-capacity instruction units.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Best suited for specialized problems characterized by a high degree of </a:t>
            </a:r>
            <a:r>
              <a:rPr lang="en-US" sz="1400" dirty="0" err="1"/>
              <a:t>regularity,such</a:t>
            </a:r>
            <a:r>
              <a:rPr lang="en-US" sz="1400" dirty="0"/>
              <a:t> as image processing.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Synchronous (lockstep) and deterministic execution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Two varieties: Processor Arrays and Vector Pipelines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Examples: </a:t>
            </a:r>
          </a:p>
          <a:p>
            <a:pPr lvl="1" eaLnBrk="1" hangingPunct="1">
              <a:spcBef>
                <a:spcPct val="0"/>
              </a:spcBef>
            </a:pPr>
            <a:r>
              <a:rPr lang="en-US" sz="1400" dirty="0"/>
              <a:t>Processor Arrays: Connection Machine CM-2, </a:t>
            </a:r>
            <a:r>
              <a:rPr lang="en-US" sz="1400" dirty="0" err="1"/>
              <a:t>Maspar</a:t>
            </a:r>
            <a:r>
              <a:rPr lang="en-US" sz="1400" dirty="0"/>
              <a:t> MP-1, MP-2 </a:t>
            </a:r>
          </a:p>
          <a:p>
            <a:pPr lvl="1" eaLnBrk="1" hangingPunct="1">
              <a:spcBef>
                <a:spcPct val="0"/>
              </a:spcBef>
            </a:pPr>
            <a:r>
              <a:rPr lang="en-US" sz="1400" dirty="0"/>
              <a:t>Vector Pipelines: IBM 9000, Cray C90, Fujitsu VP, NEC SX-2, Hitachi S820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33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13700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Uniform </a:t>
            </a:r>
            <a:r>
              <a:rPr lang="ro-RO" dirty="0" err="1"/>
              <a:t>Memory</a:t>
            </a:r>
            <a:r>
              <a:rPr lang="ro-RO" dirty="0"/>
              <a:t>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37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68851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http://getdrawings.com/cliparts/hammer-clipart-18.png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43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80810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https://www.top500.org/lists/top500/2020/06/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45681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https://en.wikipedia.org/wiki/Frontier_(supercomputer)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7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89712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https://spectrum.ieee.org/image/MzY1NDg0NQ.jpeg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45364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https://www.lumi-supercomputer.eu/lumi-europes-most-powerful-supercomputer-is-solving-global-challenges-and-promoting-a-green-transformation/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92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46284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err="1"/>
              <a:t>From</a:t>
            </a:r>
            <a:r>
              <a:rPr lang="ro-RO" dirty="0"/>
              <a:t> Moore </a:t>
            </a:r>
            <a:r>
              <a:rPr lang="ro-RO" dirty="0" err="1"/>
              <a:t>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58306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2433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0883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3992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4270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77750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36277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6062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4082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40646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9026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77729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87049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9108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08570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0222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5133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4382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91801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05601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2013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0241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66892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45938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84564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84923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59864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8311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64666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62384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52036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53439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09363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1517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48692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9290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88022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1379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25064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57969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40389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35463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751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76269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76466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44292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44870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256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90644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89202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30408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867827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7782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94886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437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70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6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  <p:sldLayoutId id="2147483724" r:id="rId33"/>
    <p:sldLayoutId id="2147483725" r:id="rId34"/>
    <p:sldLayoutId id="2147483726" r:id="rId35"/>
    <p:sldLayoutId id="2147483727" r:id="rId36"/>
    <p:sldLayoutId id="2147483728" r:id="rId37"/>
    <p:sldLayoutId id="2147483729" r:id="rId38"/>
    <p:sldLayoutId id="2147483730" r:id="rId39"/>
    <p:sldLayoutId id="2147483731" r:id="rId40"/>
    <p:sldLayoutId id="2147483732" r:id="rId41"/>
    <p:sldLayoutId id="2147483734" r:id="rId42"/>
    <p:sldLayoutId id="2147483735" r:id="rId43"/>
    <p:sldLayoutId id="2147483736" r:id="rId44"/>
    <p:sldLayoutId id="2147483737" r:id="rId45"/>
    <p:sldLayoutId id="2147483738" r:id="rId46"/>
    <p:sldLayoutId id="2147483739" r:id="rId47"/>
    <p:sldLayoutId id="2147483740" r:id="rId48"/>
    <p:sldLayoutId id="2147483741" r:id="rId49"/>
    <p:sldLayoutId id="2147483742" r:id="rId50"/>
    <p:sldLayoutId id="2147483743" r:id="rId51"/>
    <p:sldLayoutId id="2147483744" r:id="rId52"/>
    <p:sldLayoutId id="2147483745" r:id="rId53"/>
    <p:sldLayoutId id="2147483746" r:id="rId54"/>
    <p:sldLayoutId id="2147483747" r:id="rId55"/>
    <p:sldLayoutId id="2147483748" r:id="rId56"/>
    <p:sldLayoutId id="2147483749" r:id="rId57"/>
    <p:sldLayoutId id="2147483750" r:id="rId58"/>
    <p:sldLayoutId id="2147483751" r:id="rId59"/>
    <p:sldLayoutId id="2147483752" r:id="rId60"/>
    <p:sldLayoutId id="2147483753" r:id="rId61"/>
    <p:sldLayoutId id="2147483754" r:id="rId62"/>
    <p:sldLayoutId id="2147483755" r:id="rId63"/>
    <p:sldLayoutId id="2147483756" r:id="rId64"/>
    <p:sldLayoutId id="2147483757" r:id="rId65"/>
    <p:sldLayoutId id="2147483758" r:id="rId66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5" Type="http://schemas.openxmlformats.org/officeDocument/2006/relationships/image" Target="../media/image11.tmp"/><Relationship Id="rId4" Type="http://schemas.openxmlformats.org/officeDocument/2006/relationships/image" Target="../media/image10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7" Type="http://schemas.openxmlformats.org/officeDocument/2006/relationships/image" Target="../media/image26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tmp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0.png"/><Relationship Id="rId4" Type="http://schemas.openxmlformats.org/officeDocument/2006/relationships/image" Target="../media/image29.tm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br>
              <a:rPr lang="ro-RO" dirty="0"/>
            </a:br>
            <a:r>
              <a:rPr lang="en-US" sz="3200" dirty="0" err="1"/>
              <a:t>Introducere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Dr. Ing. Cristian Chilipirea – cristian.chilipirea@</a:t>
            </a:r>
            <a:r>
              <a:rPr lang="en-US" dirty="0" err="1">
                <a:solidFill>
                  <a:schemeClr val="tx2"/>
                </a:solidFill>
              </a:rPr>
              <a:t>gmail</a:t>
            </a:r>
            <a:r>
              <a:rPr lang="ro-RO" dirty="0">
                <a:solidFill>
                  <a:schemeClr val="tx2"/>
                </a:solidFill>
              </a:rPr>
              <a:t>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7516E7-1352-4D5E-82BB-E5F23237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Distribuit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6199D9-90C1-4638-B5E2-6FF8C6FCE12C}"/>
              </a:ext>
            </a:extLst>
          </p:cNvPr>
          <p:cNvSpPr/>
          <p:nvPr/>
        </p:nvSpPr>
        <p:spPr bwMode="auto">
          <a:xfrm>
            <a:off x="6213243" y="3123794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5AB921-72C9-46F5-94E1-0AAD9FB35298}"/>
              </a:ext>
            </a:extLst>
          </p:cNvPr>
          <p:cNvSpPr/>
          <p:nvPr/>
        </p:nvSpPr>
        <p:spPr bwMode="auto">
          <a:xfrm>
            <a:off x="6272600" y="2127777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0F917B-1FBA-489D-BA7A-CB77C8D1F789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 bwMode="auto">
          <a:xfrm flipH="1">
            <a:off x="6773086" y="2750271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3391403-F1F2-4343-BED0-171EB5BB3ADB}"/>
              </a:ext>
            </a:extLst>
          </p:cNvPr>
          <p:cNvSpPr/>
          <p:nvPr/>
        </p:nvSpPr>
        <p:spPr bwMode="auto">
          <a:xfrm>
            <a:off x="6015273" y="2020825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A605B8-EB82-41B2-A9BB-B1B74937C72F}"/>
              </a:ext>
            </a:extLst>
          </p:cNvPr>
          <p:cNvSpPr/>
          <p:nvPr/>
        </p:nvSpPr>
        <p:spPr bwMode="auto">
          <a:xfrm>
            <a:off x="9058829" y="3068775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DA7D8A-8902-41F1-9EA0-823092589EA0}"/>
              </a:ext>
            </a:extLst>
          </p:cNvPr>
          <p:cNvSpPr/>
          <p:nvPr/>
        </p:nvSpPr>
        <p:spPr bwMode="auto">
          <a:xfrm>
            <a:off x="9118186" y="2072758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1D43B0-02B0-46D3-A0F1-5ECDE567955A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 bwMode="auto">
          <a:xfrm flipH="1">
            <a:off x="9618672" y="2695252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A364140-07C5-4A25-B5D4-9ABAAE9C851E}"/>
              </a:ext>
            </a:extLst>
          </p:cNvPr>
          <p:cNvSpPr/>
          <p:nvPr/>
        </p:nvSpPr>
        <p:spPr bwMode="auto">
          <a:xfrm>
            <a:off x="8860859" y="1965806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21A22B-99BA-49B5-A2FC-0223EADA78E1}"/>
              </a:ext>
            </a:extLst>
          </p:cNvPr>
          <p:cNvSpPr/>
          <p:nvPr/>
        </p:nvSpPr>
        <p:spPr bwMode="auto">
          <a:xfrm>
            <a:off x="5664804" y="5692353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66C13-9445-4ED9-91A9-5F9E18321262}"/>
              </a:ext>
            </a:extLst>
          </p:cNvPr>
          <p:cNvSpPr/>
          <p:nvPr/>
        </p:nvSpPr>
        <p:spPr bwMode="auto">
          <a:xfrm>
            <a:off x="5724161" y="4696336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47A7B5-E7D4-4BE1-AE32-AF9F9AFE2725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 bwMode="auto">
          <a:xfrm flipH="1">
            <a:off x="6224647" y="5318830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D26A3AD-E9CA-45BD-B248-D6E5189EECB9}"/>
              </a:ext>
            </a:extLst>
          </p:cNvPr>
          <p:cNvSpPr/>
          <p:nvPr/>
        </p:nvSpPr>
        <p:spPr bwMode="auto">
          <a:xfrm>
            <a:off x="5466834" y="4589384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441C74-DDB0-45CA-9686-0EE4D2D36613}"/>
              </a:ext>
            </a:extLst>
          </p:cNvPr>
          <p:cNvSpPr/>
          <p:nvPr/>
        </p:nvSpPr>
        <p:spPr bwMode="auto">
          <a:xfrm>
            <a:off x="8510390" y="5637334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4D725-BC08-43AC-8BB2-6CD47616AFD8}"/>
              </a:ext>
            </a:extLst>
          </p:cNvPr>
          <p:cNvSpPr/>
          <p:nvPr/>
        </p:nvSpPr>
        <p:spPr bwMode="auto">
          <a:xfrm>
            <a:off x="8569747" y="4641317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A3F41A-B836-40B7-A62C-B9510A647A97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 bwMode="auto">
          <a:xfrm flipH="1">
            <a:off x="9070233" y="5263811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2B06BEC-BA8B-4547-82AB-6849BC4D0A67}"/>
              </a:ext>
            </a:extLst>
          </p:cNvPr>
          <p:cNvSpPr/>
          <p:nvPr/>
        </p:nvSpPr>
        <p:spPr bwMode="auto">
          <a:xfrm>
            <a:off x="8312420" y="4534365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50F702-B260-4BEB-B66F-78059F22CEC5}"/>
              </a:ext>
            </a:extLst>
          </p:cNvPr>
          <p:cNvCxnSpPr>
            <a:cxnSpLocks/>
            <a:stCxn id="12" idx="1"/>
            <a:endCxn id="8" idx="3"/>
          </p:cNvCxnSpPr>
          <p:nvPr/>
        </p:nvCxnSpPr>
        <p:spPr bwMode="auto">
          <a:xfrm flipH="1">
            <a:off x="7508090" y="2843859"/>
            <a:ext cx="1352769" cy="5501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B2F9A9-2A2D-4EA5-A21D-D5F8FCF038E5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 bwMode="auto">
          <a:xfrm flipH="1">
            <a:off x="6959651" y="5412418"/>
            <a:ext cx="1352769" cy="5501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5963B1-7BDA-469C-B16C-BCD46CF84A96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 bwMode="auto">
          <a:xfrm flipH="1">
            <a:off x="6213243" y="3776929"/>
            <a:ext cx="548439" cy="81245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A48007-13B2-4D81-95DB-0669FE214804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 bwMode="auto">
          <a:xfrm flipH="1">
            <a:off x="9058829" y="3721910"/>
            <a:ext cx="548439" cy="81245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1FAC04-281C-438A-AD5F-E14B146D09B4}"/>
              </a:ext>
            </a:extLst>
          </p:cNvPr>
          <p:cNvCxnSpPr>
            <a:cxnSpLocks/>
          </p:cNvCxnSpPr>
          <p:nvPr/>
        </p:nvCxnSpPr>
        <p:spPr bwMode="auto">
          <a:xfrm>
            <a:off x="7508089" y="3776930"/>
            <a:ext cx="804330" cy="75743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95C374-02E1-4A5B-98E1-91B49B16E00E}"/>
              </a:ext>
            </a:extLst>
          </p:cNvPr>
          <p:cNvCxnSpPr>
            <a:cxnSpLocks/>
          </p:cNvCxnSpPr>
          <p:nvPr/>
        </p:nvCxnSpPr>
        <p:spPr bwMode="auto">
          <a:xfrm flipH="1">
            <a:off x="6959650" y="3721911"/>
            <a:ext cx="1901208" cy="86747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D0AF2B2-7CBF-4351-842C-3E5065C188C4}"/>
              </a:ext>
            </a:extLst>
          </p:cNvPr>
          <p:cNvSpPr txBox="1"/>
          <p:nvPr/>
        </p:nvSpPr>
        <p:spPr>
          <a:xfrm>
            <a:off x="6944096" y="1346927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Sistem calcul distribuit</a:t>
            </a:r>
            <a:endParaRPr lang="en-US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15CD2A5-7055-408B-821E-51FDBCDDF1F2}"/>
              </a:ext>
            </a:extLst>
          </p:cNvPr>
          <p:cNvSpPr/>
          <p:nvPr/>
        </p:nvSpPr>
        <p:spPr bwMode="auto">
          <a:xfrm>
            <a:off x="1846791" y="1558527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1a</a:t>
            </a:r>
            <a:endParaRPr lang="en-US" dirty="0">
              <a:latin typeface="Arial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C07CD2E-244E-426D-8B59-CEDF9A9BACF6}"/>
              </a:ext>
            </a:extLst>
          </p:cNvPr>
          <p:cNvSpPr/>
          <p:nvPr/>
        </p:nvSpPr>
        <p:spPr bwMode="auto">
          <a:xfrm>
            <a:off x="1851259" y="2211663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2a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EBDD6C9-8C43-45B4-9D2D-EBBBA95D580A}"/>
              </a:ext>
            </a:extLst>
          </p:cNvPr>
          <p:cNvSpPr/>
          <p:nvPr/>
        </p:nvSpPr>
        <p:spPr bwMode="auto">
          <a:xfrm>
            <a:off x="1851258" y="2859182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3a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EA2CDD-E461-483A-B1C1-5DDEAE42E471}"/>
              </a:ext>
            </a:extLst>
          </p:cNvPr>
          <p:cNvSpPr/>
          <p:nvPr/>
        </p:nvSpPr>
        <p:spPr bwMode="auto">
          <a:xfrm>
            <a:off x="1846792" y="3500551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4a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4B5D9B-6D48-49CE-A1AE-38F64FBDBC14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 bwMode="auto">
          <a:xfrm flipH="1">
            <a:off x="2674641" y="2584887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1E30F2D-5F0A-4802-B67B-747DFE3868CC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 bwMode="auto">
          <a:xfrm flipH="1">
            <a:off x="2670174" y="3232406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80021CE-79A5-4381-9131-BB96C42AD364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 bwMode="auto">
          <a:xfrm>
            <a:off x="2670173" y="1931752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C95DFE8-AC3C-4692-91EC-6A51EB8C0B88}"/>
              </a:ext>
            </a:extLst>
          </p:cNvPr>
          <p:cNvCxnSpPr>
            <a:stCxn id="44" idx="2"/>
            <a:endCxn id="43" idx="1"/>
          </p:cNvCxnSpPr>
          <p:nvPr/>
        </p:nvCxnSpPr>
        <p:spPr bwMode="auto">
          <a:xfrm rot="5400000" flipH="1">
            <a:off x="1845885" y="2403652"/>
            <a:ext cx="834131" cy="823381"/>
          </a:xfrm>
          <a:prstGeom prst="bentConnector4">
            <a:avLst>
              <a:gd name="adj1" fmla="val -14251"/>
              <a:gd name="adj2" fmla="val 127764"/>
            </a:avLst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9D13B94-0438-4B18-9E89-432905422DA4}"/>
              </a:ext>
            </a:extLst>
          </p:cNvPr>
          <p:cNvSpPr/>
          <p:nvPr/>
        </p:nvSpPr>
        <p:spPr bwMode="auto">
          <a:xfrm>
            <a:off x="3831475" y="1539171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1b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585DB11-8D55-4AFE-BA6D-BF600E1250AF}"/>
              </a:ext>
            </a:extLst>
          </p:cNvPr>
          <p:cNvSpPr/>
          <p:nvPr/>
        </p:nvSpPr>
        <p:spPr bwMode="auto">
          <a:xfrm>
            <a:off x="3835943" y="2192307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2b</a:t>
            </a:r>
            <a:endParaRPr lang="en-US" dirty="0">
              <a:latin typeface="Arial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4527D5-F7F6-4D4A-914A-FC9A61E56829}"/>
              </a:ext>
            </a:extLst>
          </p:cNvPr>
          <p:cNvSpPr/>
          <p:nvPr/>
        </p:nvSpPr>
        <p:spPr bwMode="auto">
          <a:xfrm>
            <a:off x="3835942" y="2839826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3b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B2EF47B-FBA9-4AAB-AF85-26518D0935CF}"/>
              </a:ext>
            </a:extLst>
          </p:cNvPr>
          <p:cNvSpPr/>
          <p:nvPr/>
        </p:nvSpPr>
        <p:spPr bwMode="auto">
          <a:xfrm>
            <a:off x="3831476" y="3481195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4b</a:t>
            </a:r>
            <a:endParaRPr lang="en-US" dirty="0">
              <a:latin typeface="Arial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33BE5E-629F-4CEA-9E74-6D6FDDB05295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 bwMode="auto">
          <a:xfrm flipH="1">
            <a:off x="4659325" y="2565531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4FA3214-B30E-4D6C-8BCE-F52EA2B6EB49}"/>
              </a:ext>
            </a:extLst>
          </p:cNvPr>
          <p:cNvCxnSpPr>
            <a:cxnSpLocks/>
            <a:stCxn id="52" idx="2"/>
            <a:endCxn id="53" idx="0"/>
          </p:cNvCxnSpPr>
          <p:nvPr/>
        </p:nvCxnSpPr>
        <p:spPr bwMode="auto">
          <a:xfrm flipH="1">
            <a:off x="4654858" y="3213050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3F1C0B0-8240-4B01-AA36-93F93C4532BD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>
            <a:off x="4654857" y="1912396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5AE50BA-585B-4AAE-BE8E-C2C0F134E893}"/>
              </a:ext>
            </a:extLst>
          </p:cNvPr>
          <p:cNvSpPr txBox="1"/>
          <p:nvPr/>
        </p:nvSpPr>
        <p:spPr>
          <a:xfrm>
            <a:off x="5482709" y="244600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...</a:t>
            </a:r>
            <a:endParaRPr lang="en-US" b="1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0E9CF0A-96D1-4CA6-B74F-B1278634477C}"/>
              </a:ext>
            </a:extLst>
          </p:cNvPr>
          <p:cNvCxnSpPr>
            <a:cxnSpLocks/>
          </p:cNvCxnSpPr>
          <p:nvPr/>
        </p:nvCxnSpPr>
        <p:spPr bwMode="auto">
          <a:xfrm>
            <a:off x="5859735" y="1243584"/>
            <a:ext cx="0" cy="314553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084676A-ACD5-452D-AC00-B3ABC10D325D}"/>
              </a:ext>
            </a:extLst>
          </p:cNvPr>
          <p:cNvCxnSpPr>
            <a:cxnSpLocks/>
            <a:stCxn id="51" idx="1"/>
            <a:endCxn id="44" idx="3"/>
          </p:cNvCxnSpPr>
          <p:nvPr/>
        </p:nvCxnSpPr>
        <p:spPr bwMode="auto">
          <a:xfrm flipH="1">
            <a:off x="3498022" y="2378920"/>
            <a:ext cx="337920" cy="66687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B3B440-A474-4E0F-94A3-680FEFB124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3927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6A4F4-68E4-4C78-829F-2A3B141F6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Resurse fizice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C7BB2-BB62-446D-B1A6-1BD2A93F9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Procesor – </a:t>
            </a:r>
            <a:r>
              <a:rPr lang="ro-RO" dirty="0" err="1"/>
              <a:t>multi-core</a:t>
            </a:r>
            <a:r>
              <a:rPr lang="ro-RO" dirty="0"/>
              <a:t> – 64 </a:t>
            </a:r>
            <a:r>
              <a:rPr lang="ro-RO" dirty="0" err="1"/>
              <a:t>core</a:t>
            </a:r>
            <a:r>
              <a:rPr lang="ro-RO" dirty="0"/>
              <a:t>-uri</a:t>
            </a:r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Cluster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Grid/Cloud</a:t>
            </a:r>
          </a:p>
          <a:p>
            <a:endParaRPr lang="ro-RO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E88EC3-921B-4FE2-AAE0-2096E7EF6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21" y="2585914"/>
            <a:ext cx="2859722" cy="1907434"/>
          </a:xfrm>
          <a:prstGeom prst="rect">
            <a:avLst/>
          </a:prstGeom>
        </p:spPr>
      </p:pic>
      <p:pic>
        <p:nvPicPr>
          <p:cNvPr id="13" name="Picture 8" descr="grid">
            <a:extLst>
              <a:ext uri="{FF2B5EF4-FFF2-40B4-BE49-F238E27FC236}">
                <a16:creationId xmlns:a16="http://schemas.microsoft.com/office/drawing/2014/main" id="{879BF611-D25E-4292-AD76-02A4FE864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488" y="4699000"/>
            <a:ext cx="3505200" cy="17160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ext, whiteboard&#10;&#10;Description automatically generated">
            <a:extLst>
              <a:ext uri="{FF2B5EF4-FFF2-40B4-BE49-F238E27FC236}">
                <a16:creationId xmlns:a16="http://schemas.microsoft.com/office/drawing/2014/main" id="{62B3F7FD-F81F-4ED4-8A59-93261B67A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049" y="944814"/>
            <a:ext cx="2447193" cy="148891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A451DFC-38C9-4E9B-92E9-8FF5FAB911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24020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6A4F4-68E4-4C78-829F-2A3B141F6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Supercomputers</a:t>
            </a:r>
            <a:endParaRPr lang="en-US" dirty="0"/>
          </a:p>
        </p:txBody>
      </p:sp>
      <p:pic>
        <p:nvPicPr>
          <p:cNvPr id="11" name="Picture 10" descr="2019">
            <a:extLst>
              <a:ext uri="{FF2B5EF4-FFF2-40B4-BE49-F238E27FC236}">
                <a16:creationId xmlns:a16="http://schemas.microsoft.com/office/drawing/2014/main" id="{7187F0D2-EF9C-462D-B613-36E59D176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5124" y="763710"/>
            <a:ext cx="8002361" cy="5390834"/>
          </a:xfrm>
          <a:prstGeom prst="rect">
            <a:avLst/>
          </a:prstGeom>
        </p:spPr>
      </p:pic>
      <p:pic>
        <p:nvPicPr>
          <p:cNvPr id="5" name="Picture 4" descr="2020">
            <a:extLst>
              <a:ext uri="{FF2B5EF4-FFF2-40B4-BE49-F238E27FC236}">
                <a16:creationId xmlns:a16="http://schemas.microsoft.com/office/drawing/2014/main" id="{46980426-59DE-4BF0-A220-AAD621B42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210" y="763711"/>
            <a:ext cx="6523777" cy="5306877"/>
          </a:xfrm>
          <a:prstGeom prst="rect">
            <a:avLst/>
          </a:prstGeom>
        </p:spPr>
      </p:pic>
      <p:pic>
        <p:nvPicPr>
          <p:cNvPr id="6" name="Picture 5" descr="2018">
            <a:extLst>
              <a:ext uri="{FF2B5EF4-FFF2-40B4-BE49-F238E27FC236}">
                <a16:creationId xmlns:a16="http://schemas.microsoft.com/office/drawing/2014/main" id="{7A9B01C5-18D1-4D14-9E5A-5F1A8B410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868" y="721731"/>
            <a:ext cx="8002361" cy="539083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9D5A692-6051-450A-B65F-E1C8C4A89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481" y="952396"/>
            <a:ext cx="6523777" cy="5343626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0018B-1E5F-4B3A-8EFC-8932AA19060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081F36-22E9-BA26-D602-7AA4C85E6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154" y="1081088"/>
            <a:ext cx="6011692" cy="530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8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A81687-6E78-C8EC-2DB0-26B37E2FF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086" y="1195388"/>
            <a:ext cx="6075091" cy="4981575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32769-5E34-0AD9-894E-AF9AA83DF6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148B99-C25E-E8DC-9C8F-07E31879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Frontier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94474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7AA1-98E6-4A8B-9303-5D7F767C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Importanța cursului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A4AA8F-55AD-4E50-971E-03E91E6A4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804" y="2186579"/>
            <a:ext cx="9144000" cy="28003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6FDC93-09CB-4AE8-A4D5-083CF82661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AA5E93DE-22C6-4E0C-B88F-684C7022C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0" y="1338540"/>
            <a:ext cx="9745435" cy="4496427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BA6959E-3462-47C8-8C88-D697D747F4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107" y="1273305"/>
            <a:ext cx="4947893" cy="197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87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B19F45-99AF-4628-AF6D-720C45F2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Fugaku</a:t>
            </a:r>
            <a:endParaRPr lang="en-US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BD86560-082E-4136-A297-E1B238980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1985246"/>
            <a:ext cx="8515350" cy="35434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9E13D2-6053-4FFE-BE40-5EEF5249E0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69359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F2D603-AA86-13B9-4FBF-FB5010CAC0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A11826-F012-3102-1EB7-D84B6811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LUMI</a:t>
            </a:r>
            <a:endParaRPr 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8D5932-1036-6C37-822A-0DD3BB246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38" y="1397700"/>
            <a:ext cx="9216619" cy="484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70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10AA8-D063-4FA6-95F8-4024B4CC6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Summit</a:t>
            </a:r>
            <a:endParaRPr lang="en-US" dirty="0"/>
          </a:p>
        </p:txBody>
      </p:sp>
      <p:pic>
        <p:nvPicPr>
          <p:cNvPr id="7" name="Picture 6" descr="A picture containing train, blue, computer, platform&#10;&#10;Description automatically generated">
            <a:extLst>
              <a:ext uri="{FF2B5EF4-FFF2-40B4-BE49-F238E27FC236}">
                <a16:creationId xmlns:a16="http://schemas.microsoft.com/office/drawing/2014/main" id="{C9F94140-5116-4753-86D3-117EB0985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60" y="1212596"/>
            <a:ext cx="6278880" cy="502310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93BB3D-7DC7-4AD0-A685-957818E2E1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2901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EEF4-2CD0-4BD5-B27B-F2CC22C6A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Sierra</a:t>
            </a:r>
            <a:endParaRPr lang="en-US" dirty="0"/>
          </a:p>
        </p:txBody>
      </p:sp>
      <p:pic>
        <p:nvPicPr>
          <p:cNvPr id="6" name="Picture 5" descr="A close up of a computer&#10;&#10;Description automatically generated with medium confidence">
            <a:extLst>
              <a:ext uri="{FF2B5EF4-FFF2-40B4-BE49-F238E27FC236}">
                <a16:creationId xmlns:a16="http://schemas.microsoft.com/office/drawing/2014/main" id="{1693115A-0982-43D7-B755-09EC9BF6C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55483"/>
            <a:ext cx="9144000" cy="457570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F39FF7-693E-4896-A3D0-D3F81C76C1D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27050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52330A2-4EB2-44E2-BD79-6C28F5F53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75" y="416946"/>
            <a:ext cx="2370251" cy="1055051"/>
          </a:xfrm>
          <a:prstGeom prst="rect">
            <a:avLst/>
          </a:prstGeom>
        </p:spPr>
      </p:pic>
      <p:pic>
        <p:nvPicPr>
          <p:cNvPr id="3" name="Picture 2" descr="2020">
            <a:extLst>
              <a:ext uri="{FF2B5EF4-FFF2-40B4-BE49-F238E27FC236}">
                <a16:creationId xmlns:a16="http://schemas.microsoft.com/office/drawing/2014/main" id="{345739FE-5CBD-4E2F-A183-6DAC86291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673" y="1601365"/>
            <a:ext cx="8930024" cy="1537218"/>
          </a:xfrm>
          <a:prstGeom prst="rect">
            <a:avLst/>
          </a:prstGeom>
        </p:spPr>
      </p:pic>
      <p:pic>
        <p:nvPicPr>
          <p:cNvPr id="7" name="Content Placeholder 9" descr="2018">
            <a:extLst>
              <a:ext uri="{FF2B5EF4-FFF2-40B4-BE49-F238E27FC236}">
                <a16:creationId xmlns:a16="http://schemas.microsoft.com/office/drawing/2014/main" id="{6F1DAA64-9C05-4E9B-A059-C773FDC49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02986" y="3882062"/>
            <a:ext cx="8384146" cy="194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2019&#10;">
            <a:extLst>
              <a:ext uri="{FF2B5EF4-FFF2-40B4-BE49-F238E27FC236}">
                <a16:creationId xmlns:a16="http://schemas.microsoft.com/office/drawing/2014/main" id="{141AB825-13C4-4038-8102-69420D79D2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673" y="6436577"/>
            <a:ext cx="8812772" cy="159178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1D3623-5A47-466E-B749-220E1C231B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6A0B19D-7F17-4861-BE79-0C8A9A6375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1888" y="-1025623"/>
            <a:ext cx="6137676" cy="2363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E299EA-AE72-B756-8E2F-AF20FC316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9284" y="2219717"/>
            <a:ext cx="7573432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40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A5FD62-A87F-4DC3-A1DB-5649BD792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C95EF-8A45-47EC-8C07-6356F333CE2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6ED01-A04D-4CEC-A992-1CD1EE88B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99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021EE-843E-490F-B841-399562B66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De </a:t>
            </a:r>
            <a:r>
              <a:rPr lang="ro-RO" dirty="0"/>
              <a:t>ce calcul</a:t>
            </a:r>
            <a:r>
              <a:rPr lang="en-US" dirty="0"/>
              <a:t> </a:t>
            </a:r>
            <a:r>
              <a:rPr lang="ro-RO" dirty="0"/>
              <a:t>paralel</a:t>
            </a:r>
            <a:r>
              <a:rPr lang="en-US" dirty="0"/>
              <a:t>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5C174-8E6A-4679-A3B7-30F3E0EB9B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3F7B69-445A-5938-36BC-1ACDE5B00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57009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021EE-843E-490F-B841-399562B66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De </a:t>
            </a:r>
            <a:r>
              <a:rPr lang="ro-RO" dirty="0"/>
              <a:t>ce calcul</a:t>
            </a:r>
            <a:r>
              <a:rPr lang="en-US" dirty="0"/>
              <a:t> </a:t>
            </a:r>
            <a:r>
              <a:rPr lang="ro-RO" dirty="0"/>
              <a:t>paralel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C5461-4988-4C29-BC47-C5E3192A3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1" y="1519310"/>
            <a:ext cx="8524875" cy="5569441"/>
          </a:xfrm>
        </p:spPr>
        <p:txBody>
          <a:bodyPr/>
          <a:lstStyle/>
          <a:p>
            <a:r>
              <a:rPr lang="en-US" dirty="0"/>
              <a:t>Timp de </a:t>
            </a:r>
            <a:r>
              <a:rPr lang="ro-RO" dirty="0"/>
              <a:t>execuție mai scurt</a:t>
            </a:r>
          </a:p>
          <a:p>
            <a:r>
              <a:rPr lang="ro-RO" dirty="0"/>
              <a:t>Permite abordarea problemelor de dimensiuni mari</a:t>
            </a:r>
          </a:p>
          <a:p>
            <a:r>
              <a:rPr lang="ro-RO" dirty="0"/>
              <a:t>Reducerea costurilor</a:t>
            </a:r>
          </a:p>
          <a:p>
            <a:r>
              <a:rPr lang="ro-RO" dirty="0"/>
              <a:t>Ascunderea timpilor de așteptare</a:t>
            </a:r>
          </a:p>
          <a:p>
            <a:r>
              <a:rPr lang="ro-RO" dirty="0"/>
              <a:t>Scalabilitatea</a:t>
            </a:r>
          </a:p>
          <a:p>
            <a:r>
              <a:rPr lang="ro-RO" dirty="0"/>
              <a:t>Scăderea timpului de răspuns</a:t>
            </a:r>
          </a:p>
          <a:p>
            <a:endParaRPr lang="ro-RO" dirty="0"/>
          </a:p>
          <a:p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5C174-8E6A-4679-A3B7-30F3E0EB9B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84002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92BB-C69E-43F3-9DE0-27787169A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Limitele programării secvențiale?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299685-3374-4045-846A-C90A76CF4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450977"/>
            <a:ext cx="8983329" cy="4625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8E1FE5-018B-4410-8256-E76FDFAFE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66" y="2322145"/>
            <a:ext cx="2876090" cy="2883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861FF-E47B-4993-91D1-EF839D0C1B7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17174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92BB-C69E-43F3-9DE0-27787169A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Limitele programării secvențiale?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8E1FE5-018B-4410-8256-E76FDFAFE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66" y="2322145"/>
            <a:ext cx="2876090" cy="2883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2C8273-DD18-4042-B4F2-9090CDCF7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228235"/>
            <a:ext cx="5589639" cy="5070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0075C4-9B98-4BA2-87B7-51A5F50D0ED9}"/>
              </a:ext>
            </a:extLst>
          </p:cNvPr>
          <p:cNvSpPr txBox="1"/>
          <p:nvPr/>
        </p:nvSpPr>
        <p:spPr>
          <a:xfrm>
            <a:off x="7113639" y="5585933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cofounded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EBA5D8-2749-4956-AA62-DA0C6403B5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224" y="5311229"/>
            <a:ext cx="1395429" cy="92447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AA7220-6B8D-4982-B17C-E45D9FBAF1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42774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0339-8ECB-4A27-A3AD-91EE677C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Limitele programării secvențiale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7F2E0-B4AC-46BD-A6FA-D02AEEE1F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110" y="1640681"/>
            <a:ext cx="10067779" cy="5091113"/>
          </a:xfrm>
        </p:spPr>
        <p:txBody>
          <a:bodyPr>
            <a:normAutofit/>
          </a:bodyPr>
          <a:lstStyle/>
          <a:p>
            <a:r>
              <a:rPr lang="ro-RO" sz="3600" dirty="0"/>
              <a:t>Viteza de transmisie</a:t>
            </a:r>
          </a:p>
          <a:p>
            <a:pPr lvl="1"/>
            <a:r>
              <a:rPr lang="ro-RO" sz="3200" dirty="0"/>
              <a:t>Maxim c – viteza luminii</a:t>
            </a:r>
          </a:p>
          <a:p>
            <a:r>
              <a:rPr lang="ro-RO" sz="3600" dirty="0"/>
              <a:t>Miniaturizare</a:t>
            </a:r>
          </a:p>
          <a:p>
            <a:pPr lvl="1"/>
            <a:r>
              <a:rPr lang="ro-RO" sz="3200" dirty="0"/>
              <a:t>Tranzistor de mărimea unui atom</a:t>
            </a:r>
          </a:p>
          <a:p>
            <a:r>
              <a:rPr lang="ro-RO" sz="3600" dirty="0"/>
              <a:t>Economic</a:t>
            </a:r>
          </a:p>
          <a:p>
            <a:pPr lvl="1"/>
            <a:r>
              <a:rPr lang="ro-RO" sz="3200" dirty="0"/>
              <a:t>Costuri enorme pentru cercetare și proiectarea unui nou timp de procesor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5196A-5B90-4D78-A205-63EB8978D1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013673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0339-8ECB-4A27-A3AD-91EE677C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Limitele programării secvențiale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7F2E0-B4AC-46BD-A6FA-D02AEEE1F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326" y="2120389"/>
            <a:ext cx="8524875" cy="5091113"/>
          </a:xfrm>
        </p:spPr>
        <p:txBody>
          <a:bodyPr/>
          <a:lstStyle/>
          <a:p>
            <a:r>
              <a:rPr lang="ro-RO" dirty="0"/>
              <a:t>CMOS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F7F56-1D1C-489A-8F73-B975F0BA2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22" y="1123668"/>
            <a:ext cx="3410065" cy="512841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105C8-A19C-4567-97F5-42E939B7A7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19967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7AA1-98E6-4A8B-9303-5D7F767C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Importanța cursului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E4CD7-E561-43E9-9969-94440D0AF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Aproape toate aplicațiile au mai multe </a:t>
            </a:r>
            <a:r>
              <a:rPr lang="ro-RO" dirty="0" err="1"/>
              <a:t>thread</a:t>
            </a:r>
            <a:r>
              <a:rPr lang="ro-RO" dirty="0"/>
              <a:t>-uri</a:t>
            </a:r>
          </a:p>
          <a:p>
            <a:endParaRPr lang="ro-R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963A70-8229-4B7C-9EEC-90FAE8A92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71" y="1985346"/>
            <a:ext cx="5677692" cy="442974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014D6-B048-43E7-A61D-D46924B50A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93191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7AA1-98E6-4A8B-9303-5D7F767C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Importanța cursului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7FF584-710C-4516-B493-245D2DE7E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690" y="1251217"/>
            <a:ext cx="8583223" cy="506800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59D7E-9440-4C37-8B3E-3EFA173174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61323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7AA1-98E6-4A8B-9303-5D7F767C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Importanța cursului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E4CD7-E561-43E9-9969-94440D0AF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  <a:p>
            <a:endParaRPr lang="ro-RO" dirty="0"/>
          </a:p>
          <a:p>
            <a:r>
              <a:rPr lang="ro-RO" dirty="0"/>
              <a:t>Chiar și un procesor de ceas are mai multe </a:t>
            </a:r>
            <a:r>
              <a:rPr lang="ro-RO" dirty="0" err="1"/>
              <a:t>core</a:t>
            </a:r>
            <a:r>
              <a:rPr lang="ro-RO" dirty="0"/>
              <a:t>-uri</a:t>
            </a:r>
          </a:p>
          <a:p>
            <a:pPr lvl="1"/>
            <a:r>
              <a:rPr lang="ro-RO" dirty="0" err="1"/>
              <a:t>TicWatch</a:t>
            </a:r>
            <a:r>
              <a:rPr lang="ro-RO" dirty="0"/>
              <a:t> E3 – </a:t>
            </a:r>
            <a:r>
              <a:rPr lang="ro-RO" dirty="0" err="1"/>
              <a:t>Snapdragon</a:t>
            </a:r>
            <a:r>
              <a:rPr lang="ro-RO" dirty="0"/>
              <a:t> 4100</a:t>
            </a:r>
          </a:p>
          <a:p>
            <a:pPr lvl="2"/>
            <a:r>
              <a:rPr lang="ro-RO" dirty="0" err="1"/>
              <a:t>Quad</a:t>
            </a:r>
            <a:r>
              <a:rPr lang="ro-RO" dirty="0"/>
              <a:t>-Core</a:t>
            </a:r>
          </a:p>
          <a:p>
            <a:r>
              <a:rPr lang="ro-RO" dirty="0"/>
              <a:t>Suport în noile IDE-uri</a:t>
            </a:r>
          </a:p>
          <a:p>
            <a:pPr lvl="1"/>
            <a:r>
              <a:rPr lang="ro-RO" dirty="0"/>
              <a:t>Eclipse</a:t>
            </a:r>
            <a:r>
              <a:rPr lang="en-GB" dirty="0"/>
              <a:t>;</a:t>
            </a:r>
            <a:r>
              <a:rPr lang="ro-RO" dirty="0"/>
              <a:t> Visual Studio</a:t>
            </a:r>
            <a:endParaRPr lang="en-US" dirty="0"/>
          </a:p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CABC4-9A0C-4C7E-B560-F4645C49CD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7C4452C-7F67-41A6-B9D0-7CADFC663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17" y="2820522"/>
            <a:ext cx="1119947" cy="180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32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5E87-B783-4F25-A773-06139E15F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Taxonomia </a:t>
            </a:r>
            <a:r>
              <a:rPr lang="ro-RO" dirty="0" err="1"/>
              <a:t>Flynn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200EB4-8492-4863-94A7-6A3F41656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322964"/>
            <a:ext cx="9002381" cy="4734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F303D-0064-4924-8700-C9270B3DB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549" y="2574480"/>
            <a:ext cx="3201126" cy="372494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971D90-EC3C-4EA5-8A67-9882F7B9704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62047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3C77-58F3-497F-9A97-667F438B4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Regulament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5A386-FC8D-4F0D-8903-89C7729CE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10" y="2263245"/>
            <a:ext cx="11148390" cy="3657140"/>
          </a:xfrm>
        </p:spPr>
        <p:txBody>
          <a:bodyPr>
            <a:normAutofit/>
          </a:bodyPr>
          <a:lstStyle/>
          <a:p>
            <a:r>
              <a:rPr lang="ro-RO" dirty="0"/>
              <a:t>Laboratoarele sunt obligatorii</a:t>
            </a:r>
            <a:endParaRPr lang="en-US" dirty="0"/>
          </a:p>
          <a:p>
            <a:pPr lvl="1"/>
            <a:r>
              <a:rPr lang="en-US" b="0" dirty="0"/>
              <a:t>Se pot </a:t>
            </a:r>
            <a:r>
              <a:rPr lang="ro-RO" b="0" dirty="0"/>
              <a:t>prezenta</a:t>
            </a:r>
            <a:r>
              <a:rPr lang="en-US" b="0" dirty="0"/>
              <a:t> cu o mic</a:t>
            </a:r>
            <a:r>
              <a:rPr lang="ro-RO" b="0" dirty="0"/>
              <a:t>ă întârziere.</a:t>
            </a:r>
          </a:p>
          <a:p>
            <a:r>
              <a:rPr lang="ro-RO" dirty="0"/>
              <a:t>Laboratoarele se rezolvă </a:t>
            </a:r>
            <a:r>
              <a:rPr lang="ro-RO" b="1" dirty="0"/>
              <a:t>individual</a:t>
            </a:r>
            <a:r>
              <a:rPr lang="ro-RO" dirty="0"/>
              <a:t> și vor fi verificate </a:t>
            </a:r>
            <a:r>
              <a:rPr lang="ro-RO" b="1" dirty="0"/>
              <a:t>anti-plagiat</a:t>
            </a:r>
            <a:endParaRPr lang="ro-RO" dirty="0"/>
          </a:p>
          <a:p>
            <a:r>
              <a:rPr lang="ro-RO" dirty="0"/>
              <a:t>Temele se rezolvă </a:t>
            </a:r>
            <a:r>
              <a:rPr lang="ro-RO" b="1" dirty="0"/>
              <a:t>individual</a:t>
            </a:r>
            <a:r>
              <a:rPr lang="ro-RO" dirty="0"/>
              <a:t> și vor fi verificate </a:t>
            </a:r>
            <a:r>
              <a:rPr lang="ro-RO" b="1" dirty="0"/>
              <a:t>anti-plagiat</a:t>
            </a:r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B56DD-ADE5-4D72-BD80-A6D26DFB2E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56688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5E87-B783-4F25-A773-06139E15F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Taxonomia </a:t>
            </a:r>
            <a:r>
              <a:rPr lang="ro-RO" dirty="0" err="1"/>
              <a:t>Flynn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55A74-EA14-488A-A45A-25C1A867A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1" y="1134813"/>
            <a:ext cx="8524875" cy="50911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SISD</a:t>
            </a:r>
            <a:endParaRPr lang="ro-RO" dirty="0"/>
          </a:p>
          <a:p>
            <a:pPr lvl="1"/>
            <a:r>
              <a:rPr lang="en-US" dirty="0"/>
              <a:t>Single Instruction Stream, Single Data Stream</a:t>
            </a:r>
            <a:endParaRPr lang="ro-RO" dirty="0"/>
          </a:p>
          <a:p>
            <a:pPr lvl="1"/>
            <a:r>
              <a:rPr lang="ro-RO" dirty="0"/>
              <a:t>Calculatorul </a:t>
            </a:r>
            <a:r>
              <a:rPr lang="en-US" dirty="0"/>
              <a:t>“c</a:t>
            </a:r>
            <a:r>
              <a:rPr lang="ro-RO" dirty="0" err="1"/>
              <a:t>lasic</a:t>
            </a:r>
            <a:r>
              <a:rPr lang="en-US" dirty="0"/>
              <a:t>”</a:t>
            </a:r>
            <a:r>
              <a:rPr lang="ro-RO" dirty="0"/>
              <a:t> </a:t>
            </a:r>
            <a:r>
              <a:rPr lang="ro-RO" dirty="0" err="1"/>
              <a:t>one-core</a:t>
            </a:r>
            <a:endParaRPr lang="en-US" dirty="0"/>
          </a:p>
          <a:p>
            <a:r>
              <a:rPr lang="en-US" dirty="0"/>
              <a:t>SIMD</a:t>
            </a:r>
            <a:endParaRPr lang="ro-RO" dirty="0"/>
          </a:p>
          <a:p>
            <a:pPr lvl="1"/>
            <a:r>
              <a:rPr lang="en-US" dirty="0"/>
              <a:t>Single Instruction Stream, Multiple Data Streams</a:t>
            </a:r>
            <a:endParaRPr lang="ro-RO" dirty="0"/>
          </a:p>
          <a:p>
            <a:pPr lvl="1"/>
            <a:r>
              <a:rPr lang="ro-RO" dirty="0"/>
              <a:t>Suportul SSE; procesoare GPU</a:t>
            </a:r>
            <a:endParaRPr lang="en-US" dirty="0"/>
          </a:p>
          <a:p>
            <a:r>
              <a:rPr lang="en-US" dirty="0"/>
              <a:t>MISD</a:t>
            </a:r>
            <a:endParaRPr lang="ro-RO" dirty="0"/>
          </a:p>
          <a:p>
            <a:pPr lvl="1"/>
            <a:r>
              <a:rPr lang="en-US" dirty="0"/>
              <a:t>Multi</a:t>
            </a:r>
            <a:r>
              <a:rPr lang="ro-RO" dirty="0"/>
              <a:t>p</a:t>
            </a:r>
            <a:r>
              <a:rPr lang="en-US" dirty="0"/>
              <a:t>le Instruction Streams, Multiple Data Streams</a:t>
            </a:r>
            <a:endParaRPr lang="ro-RO" dirty="0"/>
          </a:p>
          <a:p>
            <a:pPr lvl="1"/>
            <a:r>
              <a:rPr lang="ro-RO" dirty="0"/>
              <a:t>Sisteme specializate</a:t>
            </a:r>
          </a:p>
          <a:p>
            <a:r>
              <a:rPr lang="en-US" dirty="0"/>
              <a:t>MIMD</a:t>
            </a:r>
            <a:endParaRPr lang="ro-RO" dirty="0"/>
          </a:p>
          <a:p>
            <a:pPr lvl="1"/>
            <a:r>
              <a:rPr lang="en-US" dirty="0"/>
              <a:t>Multiple Instruction Streams, Multiple Data Streams</a:t>
            </a:r>
            <a:endParaRPr lang="ro-RO" dirty="0"/>
          </a:p>
          <a:p>
            <a:pPr lvl="1"/>
            <a:r>
              <a:rPr lang="ro-RO" dirty="0"/>
              <a:t>Procesoare actuale (ce aveți acasă și în buzunar)</a:t>
            </a:r>
            <a:endParaRPr lang="en-US" dirty="0"/>
          </a:p>
          <a:p>
            <a:pPr marL="361950" lvl="1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5105D-CB01-44E0-907C-92B2E144DD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002666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4E37-593D-4F4A-A2A9-D7FB5B67C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SISD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152B-87E2-429C-9420-5FD6B4406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clasic</a:t>
            </a:r>
            <a:r>
              <a:rPr lang="en-US" dirty="0"/>
              <a:t> </a:t>
            </a:r>
            <a:r>
              <a:rPr lang="ro-RO" dirty="0"/>
              <a:t>Arhitectura </a:t>
            </a:r>
            <a:r>
              <a:rPr lang="en-US" i="1" dirty="0"/>
              <a:t>von Neumann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CB7F1-3A41-4766-A415-4F5E11B8A81B}"/>
              </a:ext>
            </a:extLst>
          </p:cNvPr>
          <p:cNvSpPr txBox="1"/>
          <p:nvPr/>
        </p:nvSpPr>
        <p:spPr>
          <a:xfrm>
            <a:off x="4890414" y="3747047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dirty="0"/>
              <a:t>Flux de</a:t>
            </a:r>
          </a:p>
          <a:p>
            <a:pPr algn="ctr"/>
            <a:r>
              <a:rPr lang="ro-RO" dirty="0"/>
              <a:t>instrucțiuni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0575D3-B1A9-4A14-90E6-7DEB43E9B646}"/>
              </a:ext>
            </a:extLst>
          </p:cNvPr>
          <p:cNvSpPr txBox="1"/>
          <p:nvPr/>
        </p:nvSpPr>
        <p:spPr>
          <a:xfrm>
            <a:off x="7512372" y="377698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Flux de date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239959-54A5-46AF-A8C5-30F04C54E34E}"/>
              </a:ext>
            </a:extLst>
          </p:cNvPr>
          <p:cNvSpPr/>
          <p:nvPr/>
        </p:nvSpPr>
        <p:spPr bwMode="auto">
          <a:xfrm>
            <a:off x="6240539" y="2743294"/>
            <a:ext cx="1269248" cy="201622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7EF272-0935-4D55-8091-A85D56862891}"/>
              </a:ext>
            </a:extLst>
          </p:cNvPr>
          <p:cNvSpPr/>
          <p:nvPr/>
        </p:nvSpPr>
        <p:spPr bwMode="auto">
          <a:xfrm>
            <a:off x="8902250" y="2738934"/>
            <a:ext cx="1268424" cy="2016224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231C3D-1C7F-44A1-910D-77D6FEF6BF84}"/>
              </a:ext>
            </a:extLst>
          </p:cNvPr>
          <p:cNvSpPr/>
          <p:nvPr/>
        </p:nvSpPr>
        <p:spPr bwMode="auto">
          <a:xfrm>
            <a:off x="3621166" y="2730817"/>
            <a:ext cx="1269248" cy="2016224"/>
          </a:xfrm>
          <a:prstGeom prst="rect">
            <a:avLst/>
          </a:prstGeom>
          <a:solidFill>
            <a:srgbClr val="AEA3B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Unitate de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Control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F27D61E7-A3D6-47BD-80E9-841893C69B00}"/>
              </a:ext>
            </a:extLst>
          </p:cNvPr>
          <p:cNvGraphicFramePr>
            <a:graphicFrameLocks noGrp="1"/>
          </p:cNvGraphicFramePr>
          <p:nvPr/>
        </p:nvGraphicFramePr>
        <p:xfrm>
          <a:off x="1945127" y="2664466"/>
          <a:ext cx="1176279" cy="222504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176279">
                  <a:extLst>
                    <a:ext uri="{9D8B030D-6E8A-4147-A177-3AD203B41FA5}">
                      <a16:colId xmlns:a16="http://schemas.microsoft.com/office/drawing/2014/main" val="966936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A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237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B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6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 = A + B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160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C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7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A = B * 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673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A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661970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FC53DC-B952-4A34-B5F7-9356494D2992}"/>
              </a:ext>
            </a:extLst>
          </p:cNvPr>
          <p:cNvCxnSpPr/>
          <p:nvPr/>
        </p:nvCxnSpPr>
        <p:spPr bwMode="auto">
          <a:xfrm>
            <a:off x="4981576" y="3548417"/>
            <a:ext cx="1196371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23681D-6184-4875-87FE-482845915EC8}"/>
              </a:ext>
            </a:extLst>
          </p:cNvPr>
          <p:cNvCxnSpPr>
            <a:cxnSpLocks/>
          </p:cNvCxnSpPr>
          <p:nvPr/>
        </p:nvCxnSpPr>
        <p:spPr bwMode="auto">
          <a:xfrm flipH="1">
            <a:off x="7620000" y="3576992"/>
            <a:ext cx="121837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6D179-D200-42B3-BCDD-E1C68B29DD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4403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4E37-593D-4F4A-A2A9-D7FB5B67C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SISD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152B-87E2-429C-9420-5FD6B4406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clasic</a:t>
            </a:r>
            <a:r>
              <a:rPr lang="en-US" dirty="0"/>
              <a:t> </a:t>
            </a:r>
            <a:r>
              <a:rPr lang="ro-RO" dirty="0"/>
              <a:t>Arhitectura </a:t>
            </a:r>
            <a:r>
              <a:rPr lang="en-US" i="1" dirty="0"/>
              <a:t>von Neumann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5E2578-1CFF-4EFD-8B0B-0DE874BCE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9" y="2704649"/>
            <a:ext cx="7312592" cy="32667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C59429-8DA0-4492-9391-49E81E30B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428" y="1709450"/>
            <a:ext cx="3271466" cy="426777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7F818-8374-4757-8EBD-ACB8CA45FB3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53909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5A773-3E76-4C81-BF15-587B923C2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SIMD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61853B-0C73-47E3-8D4E-079CE991CC46}"/>
              </a:ext>
            </a:extLst>
          </p:cNvPr>
          <p:cNvSpPr txBox="1"/>
          <p:nvPr/>
        </p:nvSpPr>
        <p:spPr>
          <a:xfrm>
            <a:off x="5700802" y="3298097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dirty="0"/>
              <a:t>Flux de</a:t>
            </a:r>
          </a:p>
          <a:p>
            <a:pPr algn="ctr"/>
            <a:r>
              <a:rPr lang="ro-RO" dirty="0"/>
              <a:t>instrucțiuni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530C4-3A8A-4119-85C3-07C76D43D1A6}"/>
              </a:ext>
            </a:extLst>
          </p:cNvPr>
          <p:cNvSpPr txBox="1"/>
          <p:nvPr/>
        </p:nvSpPr>
        <p:spPr>
          <a:xfrm>
            <a:off x="8102990" y="115985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Flux de date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9A3229-2E27-4687-AC6F-7070B807683A}"/>
              </a:ext>
            </a:extLst>
          </p:cNvPr>
          <p:cNvSpPr/>
          <p:nvPr/>
        </p:nvSpPr>
        <p:spPr bwMode="auto">
          <a:xfrm>
            <a:off x="7223385" y="861468"/>
            <a:ext cx="855485" cy="66749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3C7376-C435-4137-9854-C3ED3A489CEB}"/>
              </a:ext>
            </a:extLst>
          </p:cNvPr>
          <p:cNvSpPr/>
          <p:nvPr/>
        </p:nvSpPr>
        <p:spPr bwMode="auto">
          <a:xfrm>
            <a:off x="9701473" y="734639"/>
            <a:ext cx="855485" cy="3353544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C17B08-9F1E-4D95-9121-45EB0C4BFB2D}"/>
              </a:ext>
            </a:extLst>
          </p:cNvPr>
          <p:cNvSpPr/>
          <p:nvPr/>
        </p:nvSpPr>
        <p:spPr bwMode="auto">
          <a:xfrm>
            <a:off x="4578186" y="1136014"/>
            <a:ext cx="1269248" cy="2394710"/>
          </a:xfrm>
          <a:prstGeom prst="rect">
            <a:avLst/>
          </a:prstGeom>
          <a:solidFill>
            <a:srgbClr val="AEA3B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Unitate de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Control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18F22F-28E5-42A1-8D45-ADA9BC1C1254}"/>
              </a:ext>
            </a:extLst>
          </p:cNvPr>
          <p:cNvCxnSpPr>
            <a:cxnSpLocks/>
          </p:cNvCxnSpPr>
          <p:nvPr/>
        </p:nvCxnSpPr>
        <p:spPr bwMode="auto">
          <a:xfrm flipV="1">
            <a:off x="5964420" y="1159858"/>
            <a:ext cx="1113712" cy="37990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154929-E258-410A-9610-99F642E3AB38}"/>
              </a:ext>
            </a:extLst>
          </p:cNvPr>
          <p:cNvCxnSpPr>
            <a:cxnSpLocks/>
          </p:cNvCxnSpPr>
          <p:nvPr/>
        </p:nvCxnSpPr>
        <p:spPr bwMode="auto">
          <a:xfrm flipH="1">
            <a:off x="8162671" y="1108835"/>
            <a:ext cx="121837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60F4E80-1A43-4FFE-BC05-7818D0654C28}"/>
              </a:ext>
            </a:extLst>
          </p:cNvPr>
          <p:cNvCxnSpPr/>
          <p:nvPr/>
        </p:nvCxnSpPr>
        <p:spPr bwMode="auto">
          <a:xfrm>
            <a:off x="9701473" y="1886769"/>
            <a:ext cx="85548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3FCF6AF-C815-4958-BDF1-630B7006FE74}"/>
              </a:ext>
            </a:extLst>
          </p:cNvPr>
          <p:cNvCxnSpPr/>
          <p:nvPr/>
        </p:nvCxnSpPr>
        <p:spPr bwMode="auto">
          <a:xfrm>
            <a:off x="9701473" y="3038896"/>
            <a:ext cx="85548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1EF341F-52B2-4D7D-9D58-DB3C0F3CEF78}"/>
              </a:ext>
            </a:extLst>
          </p:cNvPr>
          <p:cNvSpPr txBox="1"/>
          <p:nvPr/>
        </p:nvSpPr>
        <p:spPr>
          <a:xfrm>
            <a:off x="8114368" y="234509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Flux de date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B5A644C-2070-4F75-8656-BE8255F0A3F7}"/>
              </a:ext>
            </a:extLst>
          </p:cNvPr>
          <p:cNvSpPr/>
          <p:nvPr/>
        </p:nvSpPr>
        <p:spPr bwMode="auto">
          <a:xfrm>
            <a:off x="7234763" y="2046709"/>
            <a:ext cx="855485" cy="66749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ro-RO" b="1" dirty="0">
                <a:solidFill>
                  <a:srgbClr val="7030A0"/>
                </a:solidFill>
                <a:latin typeface="Arial" charset="0"/>
              </a:rPr>
              <a:t>2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D907061-F04A-4AEA-9EE4-593D78ED677C}"/>
              </a:ext>
            </a:extLst>
          </p:cNvPr>
          <p:cNvCxnSpPr>
            <a:cxnSpLocks/>
          </p:cNvCxnSpPr>
          <p:nvPr/>
        </p:nvCxnSpPr>
        <p:spPr bwMode="auto">
          <a:xfrm flipH="1">
            <a:off x="8174049" y="2294076"/>
            <a:ext cx="121837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6F21E87-FB9E-4B16-AE4F-55AC432170A4}"/>
              </a:ext>
            </a:extLst>
          </p:cNvPr>
          <p:cNvSpPr txBox="1"/>
          <p:nvPr/>
        </p:nvSpPr>
        <p:spPr>
          <a:xfrm>
            <a:off x="8114368" y="342270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Flux de date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FEE360-FD9D-4E81-87A1-CEA44E2F1EEC}"/>
              </a:ext>
            </a:extLst>
          </p:cNvPr>
          <p:cNvSpPr/>
          <p:nvPr/>
        </p:nvSpPr>
        <p:spPr bwMode="auto">
          <a:xfrm>
            <a:off x="7234763" y="3124316"/>
            <a:ext cx="855485" cy="66749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3649165-EDF3-4B27-86BD-6C77686309D3}"/>
              </a:ext>
            </a:extLst>
          </p:cNvPr>
          <p:cNvCxnSpPr>
            <a:cxnSpLocks/>
          </p:cNvCxnSpPr>
          <p:nvPr/>
        </p:nvCxnSpPr>
        <p:spPr bwMode="auto">
          <a:xfrm flipH="1">
            <a:off x="8174049" y="3371683"/>
            <a:ext cx="121837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E370E8-FB6B-46BD-9EF1-0F4B802DFEA9}"/>
              </a:ext>
            </a:extLst>
          </p:cNvPr>
          <p:cNvCxnSpPr>
            <a:cxnSpLocks/>
          </p:cNvCxnSpPr>
          <p:nvPr/>
        </p:nvCxnSpPr>
        <p:spPr bwMode="auto">
          <a:xfrm flipV="1">
            <a:off x="5961284" y="2390824"/>
            <a:ext cx="1113712" cy="1359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50A170-1DEC-4B12-A8B4-91F15FB83FC0}"/>
              </a:ext>
            </a:extLst>
          </p:cNvPr>
          <p:cNvCxnSpPr>
            <a:cxnSpLocks/>
          </p:cNvCxnSpPr>
          <p:nvPr/>
        </p:nvCxnSpPr>
        <p:spPr bwMode="auto">
          <a:xfrm>
            <a:off x="5961284" y="2902450"/>
            <a:ext cx="1113712" cy="604498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7" name="Table 19">
            <a:extLst>
              <a:ext uri="{FF2B5EF4-FFF2-40B4-BE49-F238E27FC236}">
                <a16:creationId xmlns:a16="http://schemas.microsoft.com/office/drawing/2014/main" id="{7419275E-D57A-4FDE-9ED2-042F223DFE99}"/>
              </a:ext>
            </a:extLst>
          </p:cNvPr>
          <p:cNvGraphicFramePr>
            <a:graphicFrameLocks noGrp="1"/>
          </p:cNvGraphicFramePr>
          <p:nvPr/>
        </p:nvGraphicFramePr>
        <p:xfrm>
          <a:off x="1729604" y="4258410"/>
          <a:ext cx="6138047" cy="21945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985147">
                  <a:extLst>
                    <a:ext uri="{9D8B030D-6E8A-4147-A177-3AD203B41FA5}">
                      <a16:colId xmlns:a16="http://schemas.microsoft.com/office/drawing/2014/main" val="96693635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346683531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844624435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1044942870"/>
                    </a:ext>
                  </a:extLst>
                </a:gridCol>
              </a:tblGrid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</a:t>
                      </a:r>
                      <a:r>
                        <a:rPr lang="ro-RO" b="0" dirty="0"/>
                        <a:t>A</a:t>
                      </a:r>
                      <a:r>
                        <a:rPr lang="en-US" b="0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b="0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</a:t>
                      </a:r>
                      <a:r>
                        <a:rPr lang="ro-RO" b="0" dirty="0"/>
                        <a:t>A</a:t>
                      </a:r>
                      <a:r>
                        <a:rPr lang="en-US" b="0" dirty="0"/>
                        <a:t>[</a:t>
                      </a:r>
                      <a:r>
                        <a:rPr kumimoji="0" 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lang="en-US" b="0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</a:t>
                      </a:r>
                      <a:r>
                        <a:rPr lang="ro-RO" b="0" dirty="0"/>
                        <a:t>A</a:t>
                      </a:r>
                      <a:r>
                        <a:rPr lang="en-US" b="0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b="0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237845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B</a:t>
                      </a:r>
                      <a:r>
                        <a:rPr lang="en-US" dirty="0"/>
                        <a:t>[</a:t>
                      </a:r>
                      <a:r>
                        <a:rPr kumimoji="0" 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68055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+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</a:t>
                      </a:r>
                      <a:r>
                        <a:rPr lang="en-US" dirty="0"/>
                        <a:t>[</a:t>
                      </a:r>
                      <a:r>
                        <a:rPr kumimoji="0" 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A</a:t>
                      </a:r>
                      <a:r>
                        <a:rPr lang="en-US" dirty="0"/>
                        <a:t>[</a:t>
                      </a:r>
                      <a:r>
                        <a:rPr kumimoji="0" 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+ B</a:t>
                      </a:r>
                      <a:r>
                        <a:rPr lang="en-US" dirty="0"/>
                        <a:t>[</a:t>
                      </a:r>
                      <a:r>
                        <a:rPr kumimoji="0" 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+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160984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C</a:t>
                      </a:r>
                      <a:r>
                        <a:rPr lang="en-US" dirty="0"/>
                        <a:t>[</a:t>
                      </a:r>
                      <a:r>
                        <a:rPr kumimoji="0" 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70451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* 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A</a:t>
                      </a:r>
                      <a:r>
                        <a:rPr lang="en-US" dirty="0"/>
                        <a:t>[</a:t>
                      </a:r>
                      <a:r>
                        <a:rPr kumimoji="0" 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B</a:t>
                      </a:r>
                      <a:r>
                        <a:rPr lang="en-US" dirty="0"/>
                        <a:t>[</a:t>
                      </a:r>
                      <a:r>
                        <a:rPr kumimoji="0" 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* 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* 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673205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A</a:t>
                      </a:r>
                      <a:r>
                        <a:rPr lang="en-US" dirty="0"/>
                        <a:t>[</a:t>
                      </a:r>
                      <a:r>
                        <a:rPr kumimoji="0" 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661970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78B6EFAD-17E2-4FB0-A079-EF407412D9C8}"/>
              </a:ext>
            </a:extLst>
          </p:cNvPr>
          <p:cNvSpPr txBox="1"/>
          <p:nvPr/>
        </p:nvSpPr>
        <p:spPr>
          <a:xfrm>
            <a:off x="7497356" y="27345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FA4E52-59D3-4C36-AC4B-734EB012F49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0812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3" grpId="0"/>
      <p:bldP spid="3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5419-3022-427B-A37A-0984E7167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SIMD – Memorie Partajată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B41F7-5861-4BAF-A00F-94B2AF241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err="1"/>
              <a:t>Shared</a:t>
            </a:r>
            <a:r>
              <a:rPr lang="ro-RO" dirty="0"/>
              <a:t> </a:t>
            </a:r>
            <a:r>
              <a:rPr lang="ro-RO" dirty="0" err="1"/>
              <a:t>memory</a:t>
            </a:r>
            <a:endParaRPr lang="ro-RO" dirty="0"/>
          </a:p>
          <a:p>
            <a:pPr lvl="1"/>
            <a:r>
              <a:rPr lang="ro-RO" dirty="0" err="1"/>
              <a:t>Parallel</a:t>
            </a:r>
            <a:r>
              <a:rPr lang="ro-RO" dirty="0"/>
              <a:t> </a:t>
            </a:r>
            <a:r>
              <a:rPr lang="ro-RO" dirty="0" err="1"/>
              <a:t>Random</a:t>
            </a:r>
            <a:r>
              <a:rPr lang="ro-RO" dirty="0"/>
              <a:t> Access </a:t>
            </a:r>
            <a:r>
              <a:rPr lang="ro-RO" dirty="0" err="1"/>
              <a:t>Memory</a:t>
            </a:r>
            <a:endParaRPr lang="ro-RO" dirty="0"/>
          </a:p>
          <a:p>
            <a:pPr lvl="1"/>
            <a:r>
              <a:rPr lang="ro-RO" b="1" dirty="0"/>
              <a:t>PRAM</a:t>
            </a:r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lvl="1"/>
            <a:r>
              <a:rPr lang="ro-RO" b="1" dirty="0"/>
              <a:t>EREW</a:t>
            </a:r>
            <a:r>
              <a:rPr lang="ro-RO" dirty="0"/>
              <a:t> – Exclusive </a:t>
            </a:r>
            <a:r>
              <a:rPr lang="ro-RO" dirty="0" err="1"/>
              <a:t>Read</a:t>
            </a:r>
            <a:r>
              <a:rPr lang="ro-RO" dirty="0"/>
              <a:t> Exclusive </a:t>
            </a:r>
            <a:r>
              <a:rPr lang="ro-RO" dirty="0" err="1"/>
              <a:t>Write</a:t>
            </a:r>
            <a:endParaRPr lang="ro-RO" dirty="0"/>
          </a:p>
          <a:p>
            <a:pPr lvl="1"/>
            <a:r>
              <a:rPr lang="ro-RO" b="1" dirty="0"/>
              <a:t>CREW</a:t>
            </a:r>
            <a:r>
              <a:rPr lang="ro-RO" dirty="0"/>
              <a:t> – </a:t>
            </a:r>
            <a:r>
              <a:rPr lang="ro-RO" b="1" dirty="0" err="1"/>
              <a:t>Concurrent</a:t>
            </a:r>
            <a:r>
              <a:rPr lang="ro-RO" b="1" dirty="0"/>
              <a:t> </a:t>
            </a:r>
            <a:r>
              <a:rPr lang="ro-RO" b="1" dirty="0" err="1"/>
              <a:t>Read</a:t>
            </a:r>
            <a:r>
              <a:rPr lang="ro-RO" b="1" dirty="0"/>
              <a:t> Exclusive </a:t>
            </a:r>
            <a:r>
              <a:rPr lang="ro-RO" b="1" dirty="0" err="1"/>
              <a:t>Write</a:t>
            </a:r>
            <a:r>
              <a:rPr lang="ro-RO" b="1" dirty="0"/>
              <a:t> --</a:t>
            </a:r>
            <a:r>
              <a:rPr lang="ro-RO" dirty="0"/>
              <a:t> cel mai des întâlnit</a:t>
            </a:r>
            <a:endParaRPr lang="ro-RO" b="1" dirty="0"/>
          </a:p>
          <a:p>
            <a:pPr lvl="1"/>
            <a:r>
              <a:rPr lang="ro-RO" b="1" dirty="0"/>
              <a:t>ERCW</a:t>
            </a:r>
            <a:r>
              <a:rPr lang="ro-RO" dirty="0"/>
              <a:t> – Exclusive </a:t>
            </a:r>
            <a:r>
              <a:rPr lang="ro-RO" dirty="0" err="1"/>
              <a:t>Read</a:t>
            </a:r>
            <a:r>
              <a:rPr lang="ro-RO" dirty="0"/>
              <a:t> </a:t>
            </a:r>
            <a:r>
              <a:rPr lang="ro-RO" dirty="0" err="1"/>
              <a:t>Concurrent</a:t>
            </a:r>
            <a:r>
              <a:rPr lang="ro-RO" dirty="0"/>
              <a:t> </a:t>
            </a:r>
            <a:r>
              <a:rPr lang="ro-RO" dirty="0" err="1"/>
              <a:t>Write</a:t>
            </a:r>
            <a:endParaRPr lang="ro-RO" dirty="0"/>
          </a:p>
          <a:p>
            <a:pPr lvl="1"/>
            <a:r>
              <a:rPr lang="ro-RO" b="1" dirty="0"/>
              <a:t>CRCW</a:t>
            </a:r>
            <a:r>
              <a:rPr lang="ro-RO" dirty="0"/>
              <a:t> – </a:t>
            </a:r>
            <a:r>
              <a:rPr lang="ro-RO" dirty="0" err="1"/>
              <a:t>Concurrent</a:t>
            </a:r>
            <a:r>
              <a:rPr lang="ro-RO" dirty="0"/>
              <a:t> </a:t>
            </a:r>
            <a:r>
              <a:rPr lang="ro-RO" dirty="0" err="1"/>
              <a:t>Read</a:t>
            </a:r>
            <a:r>
              <a:rPr lang="ro-RO" dirty="0"/>
              <a:t> </a:t>
            </a:r>
            <a:r>
              <a:rPr lang="ro-RO" dirty="0" err="1"/>
              <a:t>Concurrent</a:t>
            </a:r>
            <a:r>
              <a:rPr lang="ro-RO" dirty="0"/>
              <a:t> </a:t>
            </a:r>
            <a:r>
              <a:rPr lang="ro-RO" dirty="0" err="1"/>
              <a:t>Write</a:t>
            </a:r>
            <a:endParaRPr lang="ro-RO" dirty="0"/>
          </a:p>
          <a:p>
            <a:pPr lvl="1"/>
            <a:endParaRPr lang="ro-RO" dirty="0"/>
          </a:p>
          <a:p>
            <a:pPr lvl="1"/>
            <a:r>
              <a:rPr lang="ro-RO" dirty="0"/>
              <a:t>O variabilă poate fi </a:t>
            </a:r>
            <a:r>
              <a:rPr lang="ro-RO" dirty="0" err="1"/>
              <a:t>citiă</a:t>
            </a:r>
            <a:r>
              <a:rPr lang="ro-RO" dirty="0"/>
              <a:t> într-un pas în model </a:t>
            </a:r>
            <a:r>
              <a:rPr lang="ro-RO" b="1" dirty="0"/>
              <a:t>CR</a:t>
            </a:r>
            <a:r>
              <a:rPr lang="ro-RO" dirty="0"/>
              <a:t> dar în log(N) în model </a:t>
            </a:r>
            <a:r>
              <a:rPr lang="ro-RO" b="1" dirty="0"/>
              <a:t>ER</a:t>
            </a:r>
            <a:r>
              <a:rPr lang="ro-RO" dirty="0"/>
              <a:t>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FBF5D-B0D6-46D9-8361-8C624D80A7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42985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9517-1C9D-4E13-8F5B-ED3E1C119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MISD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3AED0E-62B6-46A5-B722-8E55D2ECF2E4}"/>
              </a:ext>
            </a:extLst>
          </p:cNvPr>
          <p:cNvSpPr txBox="1"/>
          <p:nvPr/>
        </p:nvSpPr>
        <p:spPr>
          <a:xfrm>
            <a:off x="2924799" y="1402427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dirty="0"/>
              <a:t>Flux de</a:t>
            </a:r>
          </a:p>
          <a:p>
            <a:pPr algn="ctr"/>
            <a:r>
              <a:rPr lang="ro-RO" dirty="0"/>
              <a:t>instrucțiuni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DC7E27-047B-4222-AEFE-83C17099D4E4}"/>
              </a:ext>
            </a:extLst>
          </p:cNvPr>
          <p:cNvSpPr txBox="1"/>
          <p:nvPr/>
        </p:nvSpPr>
        <p:spPr>
          <a:xfrm>
            <a:off x="5471627" y="3585844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Flux de date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EA7F40-E82C-4240-A0CE-4A73DFC13423}"/>
              </a:ext>
            </a:extLst>
          </p:cNvPr>
          <p:cNvSpPr/>
          <p:nvPr/>
        </p:nvSpPr>
        <p:spPr bwMode="auto">
          <a:xfrm>
            <a:off x="4284958" y="1089469"/>
            <a:ext cx="855485" cy="66749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591F71-CB75-4208-A8EA-53D1C9E701B2}"/>
              </a:ext>
            </a:extLst>
          </p:cNvPr>
          <p:cNvSpPr/>
          <p:nvPr/>
        </p:nvSpPr>
        <p:spPr bwMode="auto">
          <a:xfrm>
            <a:off x="6763046" y="2005093"/>
            <a:ext cx="855485" cy="1058652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A0DEA62-2702-4764-B0AF-5025BA8FCABA}"/>
              </a:ext>
            </a:extLst>
          </p:cNvPr>
          <p:cNvSpPr/>
          <p:nvPr/>
        </p:nvSpPr>
        <p:spPr bwMode="auto">
          <a:xfrm>
            <a:off x="1685856" y="1012109"/>
            <a:ext cx="1269248" cy="855049"/>
          </a:xfrm>
          <a:prstGeom prst="rect">
            <a:avLst/>
          </a:prstGeom>
          <a:solidFill>
            <a:srgbClr val="AEA3B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Unitate de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Control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35C806-034D-4919-ADD6-44BC152877D6}"/>
              </a:ext>
            </a:extLst>
          </p:cNvPr>
          <p:cNvCxnSpPr>
            <a:cxnSpLocks/>
          </p:cNvCxnSpPr>
          <p:nvPr/>
        </p:nvCxnSpPr>
        <p:spPr bwMode="auto">
          <a:xfrm>
            <a:off x="3038907" y="1387859"/>
            <a:ext cx="1100799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D80743F-A216-470B-88EA-292C9154950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224244" y="1336837"/>
            <a:ext cx="1218376" cy="66825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A75517F-37E6-48DC-B44B-5DB3F96B1228}"/>
              </a:ext>
            </a:extLst>
          </p:cNvPr>
          <p:cNvSpPr/>
          <p:nvPr/>
        </p:nvSpPr>
        <p:spPr bwMode="auto">
          <a:xfrm>
            <a:off x="4296336" y="2274710"/>
            <a:ext cx="855485" cy="66749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ro-RO" b="1" dirty="0">
                <a:solidFill>
                  <a:srgbClr val="7030A0"/>
                </a:solidFill>
                <a:latin typeface="Arial" charset="0"/>
              </a:rPr>
              <a:t>2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67D62B-133A-4F6B-AD93-7C9934C7D6E9}"/>
              </a:ext>
            </a:extLst>
          </p:cNvPr>
          <p:cNvCxnSpPr>
            <a:cxnSpLocks/>
          </p:cNvCxnSpPr>
          <p:nvPr/>
        </p:nvCxnSpPr>
        <p:spPr bwMode="auto">
          <a:xfrm flipH="1">
            <a:off x="5235622" y="2522077"/>
            <a:ext cx="121837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4C52397-046F-41D8-B3C1-09B26938052F}"/>
              </a:ext>
            </a:extLst>
          </p:cNvPr>
          <p:cNvSpPr/>
          <p:nvPr/>
        </p:nvSpPr>
        <p:spPr bwMode="auto">
          <a:xfrm>
            <a:off x="4296336" y="3352317"/>
            <a:ext cx="855485" cy="66749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77BDF16-2D60-4D80-BD51-0D85B49E41B0}"/>
              </a:ext>
            </a:extLst>
          </p:cNvPr>
          <p:cNvCxnSpPr>
            <a:cxnSpLocks/>
          </p:cNvCxnSpPr>
          <p:nvPr/>
        </p:nvCxnSpPr>
        <p:spPr bwMode="auto">
          <a:xfrm flipH="1">
            <a:off x="5235622" y="2978878"/>
            <a:ext cx="1206998" cy="620806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F11869A-63D5-42C9-8979-A9C1B5CCC418}"/>
              </a:ext>
            </a:extLst>
          </p:cNvPr>
          <p:cNvSpPr txBox="1"/>
          <p:nvPr/>
        </p:nvSpPr>
        <p:spPr>
          <a:xfrm>
            <a:off x="4558929" y="29625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BE0D934-AB04-4ACC-8B19-ACEC394D37D6}"/>
              </a:ext>
            </a:extLst>
          </p:cNvPr>
          <p:cNvSpPr txBox="1"/>
          <p:nvPr/>
        </p:nvSpPr>
        <p:spPr>
          <a:xfrm>
            <a:off x="2924799" y="2591991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dirty="0"/>
              <a:t>Flux de</a:t>
            </a:r>
          </a:p>
          <a:p>
            <a:pPr algn="ctr"/>
            <a:r>
              <a:rPr lang="ro-RO" dirty="0"/>
              <a:t>instrucțiuni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236B44A-069B-4D85-B408-1EC8280F3371}"/>
              </a:ext>
            </a:extLst>
          </p:cNvPr>
          <p:cNvSpPr/>
          <p:nvPr/>
        </p:nvSpPr>
        <p:spPr bwMode="auto">
          <a:xfrm>
            <a:off x="1685856" y="2201673"/>
            <a:ext cx="1269248" cy="855049"/>
          </a:xfrm>
          <a:prstGeom prst="rect">
            <a:avLst/>
          </a:prstGeom>
          <a:solidFill>
            <a:srgbClr val="AEA3B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Unitate de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Control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ro-RO" b="1" dirty="0">
                <a:solidFill>
                  <a:srgbClr val="7030A0"/>
                </a:solidFill>
                <a:latin typeface="Arial" charset="0"/>
              </a:rPr>
              <a:t>2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7EE27FC-1189-4812-BED8-F5EA33D0D6A1}"/>
              </a:ext>
            </a:extLst>
          </p:cNvPr>
          <p:cNvCxnSpPr>
            <a:cxnSpLocks/>
          </p:cNvCxnSpPr>
          <p:nvPr/>
        </p:nvCxnSpPr>
        <p:spPr bwMode="auto">
          <a:xfrm>
            <a:off x="3038907" y="2577423"/>
            <a:ext cx="1100799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DBC30E5-D98B-4CE7-A6A2-1C11C339A52B}"/>
              </a:ext>
            </a:extLst>
          </p:cNvPr>
          <p:cNvSpPr txBox="1"/>
          <p:nvPr/>
        </p:nvSpPr>
        <p:spPr>
          <a:xfrm>
            <a:off x="2924799" y="3676331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dirty="0"/>
              <a:t>Flux de</a:t>
            </a:r>
          </a:p>
          <a:p>
            <a:pPr algn="ctr"/>
            <a:r>
              <a:rPr lang="ro-RO" dirty="0"/>
              <a:t>instrucțiuni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9A88171-E606-4765-A64D-7AEF92B8E180}"/>
              </a:ext>
            </a:extLst>
          </p:cNvPr>
          <p:cNvSpPr/>
          <p:nvPr/>
        </p:nvSpPr>
        <p:spPr bwMode="auto">
          <a:xfrm>
            <a:off x="1685856" y="3286013"/>
            <a:ext cx="1269248" cy="855049"/>
          </a:xfrm>
          <a:prstGeom prst="rect">
            <a:avLst/>
          </a:prstGeom>
          <a:solidFill>
            <a:srgbClr val="AEA3B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Unitate de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Control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1B4E948-C3C8-46D4-8FFB-5E0A2998CF28}"/>
              </a:ext>
            </a:extLst>
          </p:cNvPr>
          <p:cNvCxnSpPr>
            <a:cxnSpLocks/>
          </p:cNvCxnSpPr>
          <p:nvPr/>
        </p:nvCxnSpPr>
        <p:spPr bwMode="auto">
          <a:xfrm>
            <a:off x="3038907" y="3661763"/>
            <a:ext cx="1100799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7" name="Table 19">
            <a:extLst>
              <a:ext uri="{FF2B5EF4-FFF2-40B4-BE49-F238E27FC236}">
                <a16:creationId xmlns:a16="http://schemas.microsoft.com/office/drawing/2014/main" id="{A22896EB-E878-4BDF-85CB-FBD21593B8BE}"/>
              </a:ext>
            </a:extLst>
          </p:cNvPr>
          <p:cNvGraphicFramePr>
            <a:graphicFrameLocks noGrp="1"/>
          </p:cNvGraphicFramePr>
          <p:nvPr/>
        </p:nvGraphicFramePr>
        <p:xfrm>
          <a:off x="4396990" y="4214226"/>
          <a:ext cx="6138047" cy="21945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985147">
                  <a:extLst>
                    <a:ext uri="{9D8B030D-6E8A-4147-A177-3AD203B41FA5}">
                      <a16:colId xmlns:a16="http://schemas.microsoft.com/office/drawing/2014/main" val="96693635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346683531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844624435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1044942870"/>
                    </a:ext>
                  </a:extLst>
                </a:gridCol>
              </a:tblGrid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</a:t>
                      </a:r>
                      <a:r>
                        <a:rPr lang="ro-RO" b="0" dirty="0"/>
                        <a:t>A</a:t>
                      </a:r>
                      <a:r>
                        <a:rPr lang="en-US" b="0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b="0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</a:t>
                      </a:r>
                      <a:r>
                        <a:rPr lang="ro-RO" b="0" dirty="0"/>
                        <a:t>A</a:t>
                      </a:r>
                      <a:r>
                        <a:rPr lang="en-US" b="0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b="0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</a:t>
                      </a:r>
                      <a:r>
                        <a:rPr lang="ro-RO" b="0" dirty="0"/>
                        <a:t>A</a:t>
                      </a:r>
                      <a:r>
                        <a:rPr lang="en-US" b="0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b="0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237845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68055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+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</a:t>
                      </a:r>
                      <a:r>
                        <a:rPr lang="en-US" dirty="0"/>
                        <a:t>/</a:t>
                      </a:r>
                      <a:r>
                        <a:rPr lang="ro-RO" dirty="0"/>
                        <a:t>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</a:t>
                      </a:r>
                      <a:r>
                        <a:rPr lang="en-US" dirty="0"/>
                        <a:t>*</a:t>
                      </a:r>
                      <a:r>
                        <a:rPr lang="ro-RO" dirty="0"/>
                        <a:t>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160984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70451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* 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D[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</a:t>
                      </a:r>
                      <a:r>
                        <a:rPr lang="en-US" dirty="0"/>
                        <a:t>+ B[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673205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 = D[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</a:t>
                      </a:r>
                      <a:r>
                        <a:rPr lang="en-US" dirty="0"/>
                        <a:t>C[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66197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75036B-3E25-4560-848A-C531762051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8544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60" grpId="0"/>
      <p:bldP spid="6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A689-ED54-4A3A-A866-56FA5BA2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MIMD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6AA609-3D14-4D63-B669-3AF79CC8AE9B}"/>
              </a:ext>
            </a:extLst>
          </p:cNvPr>
          <p:cNvSpPr txBox="1"/>
          <p:nvPr/>
        </p:nvSpPr>
        <p:spPr>
          <a:xfrm>
            <a:off x="2924799" y="1402427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dirty="0"/>
              <a:t>Flux de</a:t>
            </a:r>
          </a:p>
          <a:p>
            <a:pPr algn="ctr"/>
            <a:r>
              <a:rPr lang="ro-RO" dirty="0"/>
              <a:t>instrucțiuni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137125-D70F-4A1E-8F14-2A7EC3DC5F12}"/>
              </a:ext>
            </a:extLst>
          </p:cNvPr>
          <p:cNvSpPr txBox="1"/>
          <p:nvPr/>
        </p:nvSpPr>
        <p:spPr>
          <a:xfrm>
            <a:off x="5186264" y="395639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Flux de date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A557FC-BD02-46B8-B50D-B3DF3F686D8F}"/>
              </a:ext>
            </a:extLst>
          </p:cNvPr>
          <p:cNvSpPr/>
          <p:nvPr/>
        </p:nvSpPr>
        <p:spPr bwMode="auto">
          <a:xfrm>
            <a:off x="4284958" y="1089469"/>
            <a:ext cx="855485" cy="66749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BB0135-C927-4A1A-8E7F-5D5B4EBE887A}"/>
              </a:ext>
            </a:extLst>
          </p:cNvPr>
          <p:cNvSpPr/>
          <p:nvPr/>
        </p:nvSpPr>
        <p:spPr bwMode="auto">
          <a:xfrm>
            <a:off x="6623818" y="1123073"/>
            <a:ext cx="855485" cy="667494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</a:t>
            </a:r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F3C98E-3D38-44AF-8058-5628722F402A}"/>
              </a:ext>
            </a:extLst>
          </p:cNvPr>
          <p:cNvSpPr/>
          <p:nvPr/>
        </p:nvSpPr>
        <p:spPr bwMode="auto">
          <a:xfrm>
            <a:off x="1685856" y="1012109"/>
            <a:ext cx="1269248" cy="855049"/>
          </a:xfrm>
          <a:prstGeom prst="rect">
            <a:avLst/>
          </a:prstGeom>
          <a:solidFill>
            <a:srgbClr val="AEA3B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Unitate de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Control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A6E978B-1A6B-431F-AEF2-9243B75142CA}"/>
              </a:ext>
            </a:extLst>
          </p:cNvPr>
          <p:cNvCxnSpPr>
            <a:cxnSpLocks/>
          </p:cNvCxnSpPr>
          <p:nvPr/>
        </p:nvCxnSpPr>
        <p:spPr bwMode="auto">
          <a:xfrm>
            <a:off x="3038907" y="1387859"/>
            <a:ext cx="1100799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76DF2D-5621-4FE8-8018-3030D984E90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235622" y="1458312"/>
            <a:ext cx="1206998" cy="1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EE6ED53-CA3C-4B40-8C0E-6B53B4841A12}"/>
              </a:ext>
            </a:extLst>
          </p:cNvPr>
          <p:cNvSpPr/>
          <p:nvPr/>
        </p:nvSpPr>
        <p:spPr bwMode="auto">
          <a:xfrm>
            <a:off x="4296336" y="2274710"/>
            <a:ext cx="855485" cy="66749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ro-RO" b="1" dirty="0">
                <a:solidFill>
                  <a:srgbClr val="7030A0"/>
                </a:solidFill>
                <a:latin typeface="Arial" charset="0"/>
              </a:rPr>
              <a:t>2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8C2998-5C60-49D3-B507-9E3A37988152}"/>
              </a:ext>
            </a:extLst>
          </p:cNvPr>
          <p:cNvCxnSpPr>
            <a:cxnSpLocks/>
          </p:cNvCxnSpPr>
          <p:nvPr/>
        </p:nvCxnSpPr>
        <p:spPr bwMode="auto">
          <a:xfrm flipH="1">
            <a:off x="5235622" y="2575375"/>
            <a:ext cx="121837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D1403BC-B56B-43D1-A2EC-9D7363810BAE}"/>
              </a:ext>
            </a:extLst>
          </p:cNvPr>
          <p:cNvSpPr/>
          <p:nvPr/>
        </p:nvSpPr>
        <p:spPr bwMode="auto">
          <a:xfrm>
            <a:off x="4296336" y="3352317"/>
            <a:ext cx="855485" cy="66749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1F4BAE-F418-4C67-B274-A0EE7C6453EA}"/>
              </a:ext>
            </a:extLst>
          </p:cNvPr>
          <p:cNvCxnSpPr>
            <a:cxnSpLocks/>
          </p:cNvCxnSpPr>
          <p:nvPr/>
        </p:nvCxnSpPr>
        <p:spPr bwMode="auto">
          <a:xfrm flipH="1">
            <a:off x="5206206" y="3708622"/>
            <a:ext cx="1131300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76BBEBE-938F-40BD-93BC-37635D63E42B}"/>
              </a:ext>
            </a:extLst>
          </p:cNvPr>
          <p:cNvSpPr txBox="1"/>
          <p:nvPr/>
        </p:nvSpPr>
        <p:spPr>
          <a:xfrm>
            <a:off x="4558929" y="29625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5D75D9-EBA4-4D19-B958-5A0AEA0EE3C6}"/>
              </a:ext>
            </a:extLst>
          </p:cNvPr>
          <p:cNvSpPr txBox="1"/>
          <p:nvPr/>
        </p:nvSpPr>
        <p:spPr>
          <a:xfrm>
            <a:off x="2924799" y="2591991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dirty="0"/>
              <a:t>Flux de</a:t>
            </a:r>
          </a:p>
          <a:p>
            <a:pPr algn="ctr"/>
            <a:r>
              <a:rPr lang="ro-RO" dirty="0"/>
              <a:t>instrucțiuni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6C258A-7679-42DC-905D-CEB8292318A8}"/>
              </a:ext>
            </a:extLst>
          </p:cNvPr>
          <p:cNvSpPr/>
          <p:nvPr/>
        </p:nvSpPr>
        <p:spPr bwMode="auto">
          <a:xfrm>
            <a:off x="1685856" y="2201673"/>
            <a:ext cx="1269248" cy="855049"/>
          </a:xfrm>
          <a:prstGeom prst="rect">
            <a:avLst/>
          </a:prstGeom>
          <a:solidFill>
            <a:srgbClr val="AEA3B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Unitate de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Control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ro-RO" b="1" dirty="0">
                <a:solidFill>
                  <a:srgbClr val="7030A0"/>
                </a:solidFill>
                <a:latin typeface="Arial" charset="0"/>
              </a:rPr>
              <a:t>2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E3BDEA-0C21-4D7E-8692-92C35F257223}"/>
              </a:ext>
            </a:extLst>
          </p:cNvPr>
          <p:cNvCxnSpPr>
            <a:cxnSpLocks/>
          </p:cNvCxnSpPr>
          <p:nvPr/>
        </p:nvCxnSpPr>
        <p:spPr bwMode="auto">
          <a:xfrm>
            <a:off x="3038907" y="2577423"/>
            <a:ext cx="1100799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211674B-ABED-4C76-A0D1-73ABC2C24661}"/>
              </a:ext>
            </a:extLst>
          </p:cNvPr>
          <p:cNvSpPr txBox="1"/>
          <p:nvPr/>
        </p:nvSpPr>
        <p:spPr>
          <a:xfrm>
            <a:off x="2924799" y="3676331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dirty="0"/>
              <a:t>Flux de</a:t>
            </a:r>
          </a:p>
          <a:p>
            <a:pPr algn="ctr"/>
            <a:r>
              <a:rPr lang="ro-RO" dirty="0"/>
              <a:t>instrucțiuni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2022A83-7E89-4BAD-B15C-A8E1F5C92AA6}"/>
              </a:ext>
            </a:extLst>
          </p:cNvPr>
          <p:cNvSpPr/>
          <p:nvPr/>
        </p:nvSpPr>
        <p:spPr bwMode="auto">
          <a:xfrm>
            <a:off x="1685856" y="3286013"/>
            <a:ext cx="1269248" cy="855049"/>
          </a:xfrm>
          <a:prstGeom prst="rect">
            <a:avLst/>
          </a:prstGeom>
          <a:solidFill>
            <a:srgbClr val="AEA3B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Unitate de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Control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A4B5240-397B-412C-A62D-0553AEA9C2AD}"/>
              </a:ext>
            </a:extLst>
          </p:cNvPr>
          <p:cNvCxnSpPr>
            <a:cxnSpLocks/>
          </p:cNvCxnSpPr>
          <p:nvPr/>
        </p:nvCxnSpPr>
        <p:spPr bwMode="auto">
          <a:xfrm>
            <a:off x="3038907" y="3661763"/>
            <a:ext cx="1100799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A67D7746-96F7-4F2F-8700-42C24275B313}"/>
              </a:ext>
            </a:extLst>
          </p:cNvPr>
          <p:cNvSpPr/>
          <p:nvPr/>
        </p:nvSpPr>
        <p:spPr bwMode="auto">
          <a:xfrm>
            <a:off x="6584681" y="2228868"/>
            <a:ext cx="855485" cy="667494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</a:t>
            </a:r>
            <a:r>
              <a:rPr lang="en-US" b="1" dirty="0">
                <a:solidFill>
                  <a:srgbClr val="7030A0"/>
                </a:solidFill>
              </a:rPr>
              <a:t>2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56DA5E5-C9EE-4574-8865-2AA5D2C03030}"/>
              </a:ext>
            </a:extLst>
          </p:cNvPr>
          <p:cNvSpPr/>
          <p:nvPr/>
        </p:nvSpPr>
        <p:spPr bwMode="auto">
          <a:xfrm>
            <a:off x="6547394" y="3352317"/>
            <a:ext cx="855485" cy="667494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9450B8-5ACF-4260-BC24-0638DC9CAC94}"/>
              </a:ext>
            </a:extLst>
          </p:cNvPr>
          <p:cNvSpPr txBox="1"/>
          <p:nvPr/>
        </p:nvSpPr>
        <p:spPr>
          <a:xfrm>
            <a:off x="5186264" y="278041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Flux de date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7ADF616-9C9C-4495-B1F0-077B79F88E1E}"/>
              </a:ext>
            </a:extLst>
          </p:cNvPr>
          <p:cNvSpPr txBox="1"/>
          <p:nvPr/>
        </p:nvSpPr>
        <p:spPr>
          <a:xfrm>
            <a:off x="5176119" y="1618054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Flux de date</a:t>
            </a:r>
            <a:endParaRPr lang="en-US" dirty="0"/>
          </a:p>
        </p:txBody>
      </p:sp>
      <p:graphicFrame>
        <p:nvGraphicFramePr>
          <p:cNvPr id="53" name="Table 19">
            <a:extLst>
              <a:ext uri="{FF2B5EF4-FFF2-40B4-BE49-F238E27FC236}">
                <a16:creationId xmlns:a16="http://schemas.microsoft.com/office/drawing/2014/main" id="{F1FDDDF5-BE52-443A-8E59-F39FFA4A6354}"/>
              </a:ext>
            </a:extLst>
          </p:cNvPr>
          <p:cNvGraphicFramePr>
            <a:graphicFrameLocks noGrp="1"/>
          </p:cNvGraphicFramePr>
          <p:nvPr/>
        </p:nvGraphicFramePr>
        <p:xfrm>
          <a:off x="4371142" y="4567738"/>
          <a:ext cx="6138047" cy="18288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985147">
                  <a:extLst>
                    <a:ext uri="{9D8B030D-6E8A-4147-A177-3AD203B41FA5}">
                      <a16:colId xmlns:a16="http://schemas.microsoft.com/office/drawing/2014/main" val="966936352"/>
                    </a:ext>
                  </a:extLst>
                </a:gridCol>
                <a:gridCol w="1739962">
                  <a:extLst>
                    <a:ext uri="{9D8B030D-6E8A-4147-A177-3AD203B41FA5}">
                      <a16:colId xmlns:a16="http://schemas.microsoft.com/office/drawing/2014/main" val="334668353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844624435"/>
                    </a:ext>
                  </a:extLst>
                </a:gridCol>
                <a:gridCol w="2184338">
                  <a:extLst>
                    <a:ext uri="{9D8B030D-6E8A-4147-A177-3AD203B41FA5}">
                      <a16:colId xmlns:a16="http://schemas.microsoft.com/office/drawing/2014/main" val="1044942870"/>
                    </a:ext>
                  </a:extLst>
                </a:gridCol>
              </a:tblGrid>
              <a:tr h="247003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</a:t>
                      </a:r>
                      <a:r>
                        <a:rPr lang="ro-RO" b="0" dirty="0"/>
                        <a:t>A</a:t>
                      </a:r>
                      <a:endParaRPr lang="en-US" b="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</a:t>
                      </a:r>
                      <a:r>
                        <a:rPr lang="en-US" b="0" dirty="0"/>
                        <a:t>Z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= B + C</a:t>
                      </a:r>
                      <a:endParaRPr lang="en-US" b="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237845"/>
                  </a:ext>
                </a:extLst>
              </a:tr>
              <a:tr h="2470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 = A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store H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store A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68055"/>
                  </a:ext>
                </a:extLst>
              </a:tr>
              <a:tr h="2470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C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H=H*100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G[1] = G[2] + G[3]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160984"/>
                  </a:ext>
                </a:extLst>
              </a:tr>
              <a:tr h="2470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E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H++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</a:t>
                      </a:r>
                      <a:r>
                        <a:rPr lang="en-US" dirty="0"/>
                        <a:t>G[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70451"/>
                  </a:ext>
                </a:extLst>
              </a:tr>
              <a:tr h="3505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F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store H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G[4] = G[5] + G[6]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67320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0C1DCC-FBA4-428E-972D-CAECA69E8E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5084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5" grpId="0"/>
      <p:bldP spid="38" grpId="0"/>
      <p:bldP spid="50" grpId="0"/>
      <p:bldP spid="5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A7731-4F29-4A46-956E-28BFEB677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Memorie Partajată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EB07-DC04-4FFE-8550-35F1572DD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Uniform Memory Access</a:t>
            </a:r>
            <a:r>
              <a:rPr lang="ro-RO" dirty="0"/>
              <a:t> </a:t>
            </a:r>
            <a:r>
              <a:rPr lang="ro-RO" b="1" dirty="0"/>
              <a:t>(UMA)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AE2ACD-C78B-4A23-B166-9A1638D3685B}"/>
              </a:ext>
            </a:extLst>
          </p:cNvPr>
          <p:cNvSpPr/>
          <p:nvPr/>
        </p:nvSpPr>
        <p:spPr bwMode="auto">
          <a:xfrm>
            <a:off x="4170248" y="3993901"/>
            <a:ext cx="385150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(RAM)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63588B-65AE-48E2-98BF-08D70EBA1B91}"/>
              </a:ext>
            </a:extLst>
          </p:cNvPr>
          <p:cNvSpPr/>
          <p:nvPr/>
        </p:nvSpPr>
        <p:spPr bwMode="auto">
          <a:xfrm>
            <a:off x="4170249" y="2997884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2D6A0E-ACE9-4220-ABC6-B8D6262B6668}"/>
              </a:ext>
            </a:extLst>
          </p:cNvPr>
          <p:cNvSpPr/>
          <p:nvPr/>
        </p:nvSpPr>
        <p:spPr bwMode="auto">
          <a:xfrm>
            <a:off x="5595514" y="2992834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6DD0E1-284A-4928-AACE-0711FFEC610C}"/>
              </a:ext>
            </a:extLst>
          </p:cNvPr>
          <p:cNvSpPr/>
          <p:nvPr/>
        </p:nvSpPr>
        <p:spPr bwMode="auto">
          <a:xfrm>
            <a:off x="7016299" y="2992833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E1F26F-592C-4D41-BAF4-5DF2D287050E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>
            <a:off x="4670735" y="3620378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C61E62-4BED-49B9-BB10-976DE7668678}"/>
              </a:ext>
            </a:extLst>
          </p:cNvPr>
          <p:cNvCxnSpPr>
            <a:cxnSpLocks/>
          </p:cNvCxnSpPr>
          <p:nvPr/>
        </p:nvCxnSpPr>
        <p:spPr bwMode="auto">
          <a:xfrm>
            <a:off x="6095999" y="3615327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0E01A5-87B2-4CE1-A050-B0D94A58A9BE}"/>
              </a:ext>
            </a:extLst>
          </p:cNvPr>
          <p:cNvCxnSpPr>
            <a:cxnSpLocks/>
          </p:cNvCxnSpPr>
          <p:nvPr/>
        </p:nvCxnSpPr>
        <p:spPr bwMode="auto">
          <a:xfrm>
            <a:off x="7509451" y="3615327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ADA2733-158D-4FC8-9DAC-BA85641D1F3E}"/>
              </a:ext>
            </a:extLst>
          </p:cNvPr>
          <p:cNvSpPr/>
          <p:nvPr/>
        </p:nvSpPr>
        <p:spPr bwMode="auto">
          <a:xfrm>
            <a:off x="4050816" y="2921142"/>
            <a:ext cx="4129803" cy="1559418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856E-8749-4371-AF91-340709161F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095946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96C4-7953-4E18-BCBF-2195BB03B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Memorie Partajată - Acces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391BEE-645C-46DC-B1E0-E28807ADD69B}"/>
              </a:ext>
            </a:extLst>
          </p:cNvPr>
          <p:cNvSpPr/>
          <p:nvPr/>
        </p:nvSpPr>
        <p:spPr bwMode="auto">
          <a:xfrm>
            <a:off x="2762250" y="3800476"/>
            <a:ext cx="6410325" cy="1328650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(RAM)</a:t>
            </a:r>
            <a:endParaRPr lang="en-US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308F83-6846-451E-A943-12DA99200CEB}"/>
              </a:ext>
            </a:extLst>
          </p:cNvPr>
          <p:cNvSpPr/>
          <p:nvPr/>
        </p:nvSpPr>
        <p:spPr bwMode="auto">
          <a:xfrm>
            <a:off x="2627199" y="2012033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73F296-BAA2-4BCE-9567-E66710B74E4E}"/>
              </a:ext>
            </a:extLst>
          </p:cNvPr>
          <p:cNvSpPr/>
          <p:nvPr/>
        </p:nvSpPr>
        <p:spPr bwMode="auto">
          <a:xfrm>
            <a:off x="4363507" y="2012033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90C9BB-80D2-42D9-9398-76E8D2EF01C2}"/>
              </a:ext>
            </a:extLst>
          </p:cNvPr>
          <p:cNvSpPr/>
          <p:nvPr/>
        </p:nvSpPr>
        <p:spPr bwMode="auto">
          <a:xfrm>
            <a:off x="6334125" y="2012033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909BDA-F447-462B-AFAF-65E8FC8A3382}"/>
              </a:ext>
            </a:extLst>
          </p:cNvPr>
          <p:cNvCxnSpPr>
            <a:cxnSpLocks/>
            <a:stCxn id="28" idx="2"/>
          </p:cNvCxnSpPr>
          <p:nvPr/>
        </p:nvCxnSpPr>
        <p:spPr bwMode="auto">
          <a:xfrm>
            <a:off x="3127685" y="2634527"/>
            <a:ext cx="0" cy="225179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3D813C5-8B7D-4160-9CCD-E2998E602C66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4363507" y="2634527"/>
            <a:ext cx="500487" cy="141359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6FFC63-8C73-48D1-9AE1-646C5517FFD9}"/>
              </a:ext>
            </a:extLst>
          </p:cNvPr>
          <p:cNvCxnSpPr>
            <a:cxnSpLocks/>
            <a:stCxn id="30" idx="2"/>
          </p:cNvCxnSpPr>
          <p:nvPr/>
        </p:nvCxnSpPr>
        <p:spPr bwMode="auto">
          <a:xfrm>
            <a:off x="6834611" y="2634527"/>
            <a:ext cx="1115286" cy="20803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8E5E074-C3EB-449F-90CD-5A69CE80A9C4}"/>
              </a:ext>
            </a:extLst>
          </p:cNvPr>
          <p:cNvSpPr/>
          <p:nvPr/>
        </p:nvSpPr>
        <p:spPr bwMode="auto">
          <a:xfrm>
            <a:off x="2627199" y="3683142"/>
            <a:ext cx="6681015" cy="1549982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A27F820-5C5A-4473-ABB6-2B489846A925}"/>
              </a:ext>
            </a:extLst>
          </p:cNvPr>
          <p:cNvSpPr/>
          <p:nvPr/>
        </p:nvSpPr>
        <p:spPr bwMode="auto">
          <a:xfrm>
            <a:off x="8310993" y="2012033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C78838F-05B9-45E0-BCB8-4151196C8107}"/>
              </a:ext>
            </a:extLst>
          </p:cNvPr>
          <p:cNvCxnSpPr>
            <a:cxnSpLocks/>
            <a:stCxn id="37" idx="2"/>
          </p:cNvCxnSpPr>
          <p:nvPr/>
        </p:nvCxnSpPr>
        <p:spPr bwMode="auto">
          <a:xfrm flipH="1">
            <a:off x="4448175" y="2634527"/>
            <a:ext cx="4363304" cy="154998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8801D-0679-4667-9113-24D60EEDF1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00481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B233-6F65-4686-8090-0A76531D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Memorie Distribuită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8F6FA-EE0A-476D-8AB6-4D4F1DB8E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Non-Uniform Memory Access</a:t>
            </a:r>
            <a:r>
              <a:rPr lang="ro-RO" dirty="0"/>
              <a:t> </a:t>
            </a:r>
            <a:r>
              <a:rPr lang="ro-RO" b="1" dirty="0"/>
              <a:t>(NUMA)</a:t>
            </a:r>
            <a:endParaRPr lang="en-US" b="1" dirty="0"/>
          </a:p>
          <a:p>
            <a:r>
              <a:rPr lang="ro-RO" dirty="0" err="1"/>
              <a:t>Massively</a:t>
            </a:r>
            <a:r>
              <a:rPr lang="ro-RO" dirty="0"/>
              <a:t> </a:t>
            </a:r>
            <a:r>
              <a:rPr lang="ro-RO" dirty="0" err="1"/>
              <a:t>Parallel</a:t>
            </a:r>
            <a:r>
              <a:rPr lang="ro-RO" dirty="0"/>
              <a:t> </a:t>
            </a:r>
            <a:r>
              <a:rPr lang="ro-RO" dirty="0" err="1"/>
              <a:t>Processors</a:t>
            </a:r>
            <a:endParaRPr lang="ro-RO" dirty="0"/>
          </a:p>
          <a:p>
            <a:r>
              <a:rPr lang="ro-RO" dirty="0" err="1"/>
              <a:t>Network</a:t>
            </a:r>
            <a:r>
              <a:rPr lang="ro-RO" dirty="0"/>
              <a:t> of </a:t>
            </a:r>
            <a:r>
              <a:rPr lang="ro-RO" dirty="0" err="1"/>
              <a:t>workstations</a:t>
            </a:r>
            <a:endParaRPr lang="ro-RO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89E25F-CE5F-430C-B2BE-F1FFDB888092}"/>
              </a:ext>
            </a:extLst>
          </p:cNvPr>
          <p:cNvSpPr/>
          <p:nvPr/>
        </p:nvSpPr>
        <p:spPr bwMode="auto">
          <a:xfrm>
            <a:off x="6539682" y="2962946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1BB7D4-79FE-4C92-8D31-755724DA685F}"/>
              </a:ext>
            </a:extLst>
          </p:cNvPr>
          <p:cNvSpPr/>
          <p:nvPr/>
        </p:nvSpPr>
        <p:spPr bwMode="auto">
          <a:xfrm>
            <a:off x="6599039" y="1966929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DFBD19-7C6E-43DB-96BE-3FB8B7FF1526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 bwMode="auto">
          <a:xfrm flipH="1">
            <a:off x="7099525" y="2589423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F2F7810-278A-45AA-B663-C363F96EA932}"/>
              </a:ext>
            </a:extLst>
          </p:cNvPr>
          <p:cNvSpPr/>
          <p:nvPr/>
        </p:nvSpPr>
        <p:spPr bwMode="auto">
          <a:xfrm>
            <a:off x="6341712" y="1859977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74B61A-C64F-419C-8545-3AECD3D4BFDE}"/>
              </a:ext>
            </a:extLst>
          </p:cNvPr>
          <p:cNvSpPr/>
          <p:nvPr/>
        </p:nvSpPr>
        <p:spPr bwMode="auto">
          <a:xfrm>
            <a:off x="9058829" y="3068775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78A663-42E6-49DB-8A77-07844FAECFD8}"/>
              </a:ext>
            </a:extLst>
          </p:cNvPr>
          <p:cNvSpPr/>
          <p:nvPr/>
        </p:nvSpPr>
        <p:spPr bwMode="auto">
          <a:xfrm>
            <a:off x="9118186" y="2072758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229391-71B9-4969-98D4-81CCF60757BC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 bwMode="auto">
          <a:xfrm flipH="1">
            <a:off x="9618672" y="2695252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54FE1AF-1E32-4424-8ECE-B29CB04FC3C1}"/>
              </a:ext>
            </a:extLst>
          </p:cNvPr>
          <p:cNvSpPr/>
          <p:nvPr/>
        </p:nvSpPr>
        <p:spPr bwMode="auto">
          <a:xfrm>
            <a:off x="8860859" y="1965806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BAC3CC-7CD6-449C-9F16-E254D031E2F2}"/>
              </a:ext>
            </a:extLst>
          </p:cNvPr>
          <p:cNvSpPr/>
          <p:nvPr/>
        </p:nvSpPr>
        <p:spPr bwMode="auto">
          <a:xfrm>
            <a:off x="5664804" y="5692353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BAA5A6-7792-430D-A57B-67382D082367}"/>
              </a:ext>
            </a:extLst>
          </p:cNvPr>
          <p:cNvSpPr/>
          <p:nvPr/>
        </p:nvSpPr>
        <p:spPr bwMode="auto">
          <a:xfrm>
            <a:off x="5724161" y="4696336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091E19-70C1-463A-BBF9-50C48C364777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 bwMode="auto">
          <a:xfrm flipH="1">
            <a:off x="6224647" y="5318830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3FD179E-59D1-44F3-972F-ADA7385A5BB4}"/>
              </a:ext>
            </a:extLst>
          </p:cNvPr>
          <p:cNvSpPr/>
          <p:nvPr/>
        </p:nvSpPr>
        <p:spPr bwMode="auto">
          <a:xfrm>
            <a:off x="5466834" y="4589384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039823-D098-4AD3-A49B-B8EA4EEA90C5}"/>
              </a:ext>
            </a:extLst>
          </p:cNvPr>
          <p:cNvSpPr/>
          <p:nvPr/>
        </p:nvSpPr>
        <p:spPr bwMode="auto">
          <a:xfrm>
            <a:off x="8510390" y="5637334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F92649-5AC3-4ECE-B2CB-70DD18A83958}"/>
              </a:ext>
            </a:extLst>
          </p:cNvPr>
          <p:cNvSpPr/>
          <p:nvPr/>
        </p:nvSpPr>
        <p:spPr bwMode="auto">
          <a:xfrm>
            <a:off x="8569747" y="4641317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B83D7E-F3FA-4774-BA93-781CB0268434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 bwMode="auto">
          <a:xfrm flipH="1">
            <a:off x="9070233" y="5263811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D276DE8-FA83-4DFF-9505-EFB1D0A1D141}"/>
              </a:ext>
            </a:extLst>
          </p:cNvPr>
          <p:cNvSpPr/>
          <p:nvPr/>
        </p:nvSpPr>
        <p:spPr bwMode="auto">
          <a:xfrm>
            <a:off x="8312420" y="4534365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8579A7-9671-4912-9885-85EF71CBE219}"/>
              </a:ext>
            </a:extLst>
          </p:cNvPr>
          <p:cNvCxnSpPr>
            <a:cxnSpLocks/>
            <a:endCxn id="17" idx="0"/>
          </p:cNvCxnSpPr>
          <p:nvPr/>
        </p:nvCxnSpPr>
        <p:spPr bwMode="auto">
          <a:xfrm flipH="1">
            <a:off x="6213242" y="4111259"/>
            <a:ext cx="11404" cy="47812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743EF9-B9F8-4152-82EF-9F8FC5172414}"/>
              </a:ext>
            </a:extLst>
          </p:cNvPr>
          <p:cNvCxnSpPr>
            <a:cxnSpLocks/>
            <a:stCxn id="9" idx="2"/>
          </p:cNvCxnSpPr>
          <p:nvPr/>
        </p:nvCxnSpPr>
        <p:spPr bwMode="auto">
          <a:xfrm>
            <a:off x="7088120" y="3616081"/>
            <a:ext cx="11404" cy="49835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9E56600-B4F3-47EA-986D-62AA9A39CEAA}"/>
              </a:ext>
            </a:extLst>
          </p:cNvPr>
          <p:cNvCxnSpPr>
            <a:cxnSpLocks/>
            <a:stCxn id="13" idx="2"/>
          </p:cNvCxnSpPr>
          <p:nvPr/>
        </p:nvCxnSpPr>
        <p:spPr bwMode="auto">
          <a:xfrm>
            <a:off x="9607267" y="3721911"/>
            <a:ext cx="0" cy="35619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71A9EF-B59E-46AF-867B-413F980E16B7}"/>
              </a:ext>
            </a:extLst>
          </p:cNvPr>
          <p:cNvCxnSpPr>
            <a:cxnSpLocks/>
            <a:endCxn id="21" idx="0"/>
          </p:cNvCxnSpPr>
          <p:nvPr/>
        </p:nvCxnSpPr>
        <p:spPr bwMode="auto">
          <a:xfrm>
            <a:off x="9058828" y="4114436"/>
            <a:ext cx="0" cy="41992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520136-CDA0-4A41-AD0B-258159D9B781}"/>
              </a:ext>
            </a:extLst>
          </p:cNvPr>
          <p:cNvCxnSpPr>
            <a:cxnSpLocks/>
          </p:cNvCxnSpPr>
          <p:nvPr/>
        </p:nvCxnSpPr>
        <p:spPr bwMode="auto">
          <a:xfrm flipH="1">
            <a:off x="5353051" y="4078103"/>
            <a:ext cx="5014913" cy="2586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DF0A209-AE91-4057-B663-434C1862B501}"/>
              </a:ext>
            </a:extLst>
          </p:cNvPr>
          <p:cNvSpPr txBox="1"/>
          <p:nvPr/>
        </p:nvSpPr>
        <p:spPr>
          <a:xfrm>
            <a:off x="7769528" y="37045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Rețea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E1DE5-4CF6-4F93-A872-F8F6E985B09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33443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C05FB8-CBED-45C4-8B66-67D89188A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o-RO" dirty="0"/>
              <a:t>Este </a:t>
            </a:r>
            <a:r>
              <a:rPr lang="ro-RO" b="1" dirty="0"/>
              <a:t>încurajată</a:t>
            </a:r>
            <a:r>
              <a:rPr lang="ro-RO" dirty="0"/>
              <a:t> folosirea Internetului. </a:t>
            </a:r>
            <a:r>
              <a:rPr lang="ro-RO" b="1" dirty="0"/>
              <a:t>Orice preluare trebuie corect citată</a:t>
            </a:r>
            <a:r>
              <a:rPr lang="ro-RO" dirty="0"/>
              <a:t>.</a:t>
            </a:r>
          </a:p>
          <a:p>
            <a:pPr marL="0" indent="0">
              <a:buNone/>
            </a:pPr>
            <a:endParaRPr lang="ro-RO" dirty="0"/>
          </a:p>
          <a:p>
            <a:r>
              <a:rPr lang="ro-RO" b="1" dirty="0"/>
              <a:t>Laborator</a:t>
            </a:r>
          </a:p>
          <a:p>
            <a:pPr lvl="1"/>
            <a:r>
              <a:rPr lang="ro-RO" b="1" dirty="0"/>
              <a:t>NU</a:t>
            </a:r>
            <a:r>
              <a:rPr lang="ro-RO" b="0" dirty="0"/>
              <a:t> este permis mutat cod de la un student la altul.</a:t>
            </a:r>
          </a:p>
          <a:p>
            <a:pPr lvl="1"/>
            <a:r>
              <a:rPr lang="ro-RO" b="0" dirty="0"/>
              <a:t>Este permis uitat scurt unul peste codul celuilalt, arătat un detaliu mic.</a:t>
            </a:r>
          </a:p>
          <a:p>
            <a:pPr lvl="1"/>
            <a:r>
              <a:rPr lang="ro-RO" b="0" dirty="0"/>
              <a:t>Este </a:t>
            </a:r>
            <a:r>
              <a:rPr lang="ro-RO" dirty="0"/>
              <a:t>încurajată</a:t>
            </a:r>
            <a:r>
              <a:rPr lang="ro-RO" b="0" dirty="0"/>
              <a:t> discutarea problemelor.</a:t>
            </a:r>
            <a:endParaRPr lang="ro-RO" b="1" dirty="0"/>
          </a:p>
          <a:p>
            <a:r>
              <a:rPr lang="ro-RO" b="1" dirty="0"/>
              <a:t>Teme</a:t>
            </a:r>
          </a:p>
          <a:p>
            <a:pPr lvl="1"/>
            <a:r>
              <a:rPr lang="ro-RO" b="1" dirty="0"/>
              <a:t>NU </a:t>
            </a:r>
            <a:r>
              <a:rPr lang="ro-RO" b="0" dirty="0"/>
              <a:t>este permis copiat de cod (de pe net, de la coleg, de la terț).</a:t>
            </a:r>
            <a:endParaRPr lang="ro-RO" b="1" dirty="0"/>
          </a:p>
          <a:p>
            <a:pPr lvl="1"/>
            <a:r>
              <a:rPr lang="ro-RO" b="1" dirty="0"/>
              <a:t>NU</a:t>
            </a:r>
            <a:r>
              <a:rPr lang="ro-RO" b="0" dirty="0"/>
              <a:t> este permis văzut codul unui coleg.</a:t>
            </a:r>
          </a:p>
          <a:p>
            <a:pPr lvl="1"/>
            <a:r>
              <a:rPr lang="ro-RO" b="0" dirty="0"/>
              <a:t>Se pot discuta probleme punctuale, dar </a:t>
            </a:r>
            <a:r>
              <a:rPr lang="ro-RO" dirty="0"/>
              <a:t>NU</a:t>
            </a:r>
            <a:r>
              <a:rPr lang="ro-RO" b="0" dirty="0"/>
              <a:t> spus explicit soluția.</a:t>
            </a:r>
          </a:p>
          <a:p>
            <a:r>
              <a:rPr lang="ro-RO" b="1" dirty="0"/>
              <a:t>Examen</a:t>
            </a:r>
          </a:p>
          <a:p>
            <a:pPr lvl="1"/>
            <a:r>
              <a:rPr lang="ro-RO" b="1" dirty="0"/>
              <a:t>NU </a:t>
            </a:r>
            <a:r>
              <a:rPr lang="ro-RO" b="0" dirty="0"/>
              <a:t>este permisă nici o interacțiune cu alte persoane.</a:t>
            </a:r>
            <a:endParaRPr lang="ro-RO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147DF7-D505-445B-9034-320A03D53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Indicații prevenire plagiat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E7FF0-A15F-4102-871C-1264B3D182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446967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13E0-66E8-4B77-A4BD-CA1C48FD4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Memorie Distribuită - Acces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AA17B2-CD3C-4DA0-8D25-E7319C9A97F0}"/>
              </a:ext>
            </a:extLst>
          </p:cNvPr>
          <p:cNvSpPr/>
          <p:nvPr/>
        </p:nvSpPr>
        <p:spPr bwMode="auto">
          <a:xfrm>
            <a:off x="2036296" y="3882603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0ED4B1-868C-445F-9323-3109841FB94E}"/>
              </a:ext>
            </a:extLst>
          </p:cNvPr>
          <p:cNvSpPr/>
          <p:nvPr/>
        </p:nvSpPr>
        <p:spPr bwMode="auto">
          <a:xfrm>
            <a:off x="2095653" y="2886586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80002B3-AD54-4C18-A022-40D9F9DC8DBF}"/>
              </a:ext>
            </a:extLst>
          </p:cNvPr>
          <p:cNvCxnSpPr>
            <a:cxnSpLocks/>
            <a:stCxn id="30" idx="2"/>
            <a:endCxn id="29" idx="0"/>
          </p:cNvCxnSpPr>
          <p:nvPr/>
        </p:nvCxnSpPr>
        <p:spPr bwMode="auto">
          <a:xfrm flipH="1">
            <a:off x="2596139" y="3509080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1F655BB-7DBD-4463-B0BD-1A210CA2A95E}"/>
              </a:ext>
            </a:extLst>
          </p:cNvPr>
          <p:cNvSpPr/>
          <p:nvPr/>
        </p:nvSpPr>
        <p:spPr bwMode="auto">
          <a:xfrm>
            <a:off x="1838326" y="2779634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71863C-2488-4C72-BECC-F609D6AB8EE6}"/>
              </a:ext>
            </a:extLst>
          </p:cNvPr>
          <p:cNvSpPr/>
          <p:nvPr/>
        </p:nvSpPr>
        <p:spPr bwMode="auto">
          <a:xfrm>
            <a:off x="4260015" y="3882603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A19856-D8E2-4E08-963B-9E874D144B7A}"/>
              </a:ext>
            </a:extLst>
          </p:cNvPr>
          <p:cNvSpPr/>
          <p:nvPr/>
        </p:nvSpPr>
        <p:spPr bwMode="auto">
          <a:xfrm>
            <a:off x="4319372" y="2886586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6073316-46D7-4843-B6A5-912A4A0F6F98}"/>
              </a:ext>
            </a:extLst>
          </p:cNvPr>
          <p:cNvCxnSpPr>
            <a:cxnSpLocks/>
            <a:stCxn id="34" idx="2"/>
            <a:endCxn id="33" idx="0"/>
          </p:cNvCxnSpPr>
          <p:nvPr/>
        </p:nvCxnSpPr>
        <p:spPr bwMode="auto">
          <a:xfrm flipH="1">
            <a:off x="4819858" y="3509080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C078330-F14D-48FE-9B36-BDD219D21F06}"/>
              </a:ext>
            </a:extLst>
          </p:cNvPr>
          <p:cNvSpPr/>
          <p:nvPr/>
        </p:nvSpPr>
        <p:spPr bwMode="auto">
          <a:xfrm>
            <a:off x="4062045" y="2779634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B773DC-EA7F-4733-B107-965F7B17D469}"/>
              </a:ext>
            </a:extLst>
          </p:cNvPr>
          <p:cNvSpPr/>
          <p:nvPr/>
        </p:nvSpPr>
        <p:spPr bwMode="auto">
          <a:xfrm>
            <a:off x="6637140" y="3882603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260E1-3E16-4CEC-BFAA-8832A0BEAC04}"/>
              </a:ext>
            </a:extLst>
          </p:cNvPr>
          <p:cNvSpPr/>
          <p:nvPr/>
        </p:nvSpPr>
        <p:spPr bwMode="auto">
          <a:xfrm>
            <a:off x="6696497" y="2886586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3036BA-7427-4A3B-9832-46690AEA21CA}"/>
              </a:ext>
            </a:extLst>
          </p:cNvPr>
          <p:cNvCxnSpPr>
            <a:cxnSpLocks/>
            <a:stCxn id="38" idx="2"/>
            <a:endCxn id="37" idx="0"/>
          </p:cNvCxnSpPr>
          <p:nvPr/>
        </p:nvCxnSpPr>
        <p:spPr bwMode="auto">
          <a:xfrm flipH="1">
            <a:off x="7196983" y="3509080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A83A6B1-457C-408C-B4A5-DD0AF2829EB9}"/>
              </a:ext>
            </a:extLst>
          </p:cNvPr>
          <p:cNvSpPr/>
          <p:nvPr/>
        </p:nvSpPr>
        <p:spPr bwMode="auto">
          <a:xfrm>
            <a:off x="6439170" y="2779634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DFFD64-CDF7-4F54-8A46-75B8589D50E9}"/>
              </a:ext>
            </a:extLst>
          </p:cNvPr>
          <p:cNvSpPr/>
          <p:nvPr/>
        </p:nvSpPr>
        <p:spPr bwMode="auto">
          <a:xfrm>
            <a:off x="8860859" y="3882603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EEE8414-2673-4DB7-84C0-2C988A7FFCB9}"/>
              </a:ext>
            </a:extLst>
          </p:cNvPr>
          <p:cNvSpPr/>
          <p:nvPr/>
        </p:nvSpPr>
        <p:spPr bwMode="auto">
          <a:xfrm>
            <a:off x="8920216" y="2886586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CE7D972-37C0-4F99-B657-1CAA0574AA24}"/>
              </a:ext>
            </a:extLst>
          </p:cNvPr>
          <p:cNvCxnSpPr>
            <a:cxnSpLocks/>
            <a:stCxn id="42" idx="2"/>
            <a:endCxn id="41" idx="0"/>
          </p:cNvCxnSpPr>
          <p:nvPr/>
        </p:nvCxnSpPr>
        <p:spPr bwMode="auto">
          <a:xfrm flipH="1">
            <a:off x="9420702" y="3509080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51EF04E-4D14-40F7-90B6-5E4156F74489}"/>
              </a:ext>
            </a:extLst>
          </p:cNvPr>
          <p:cNvSpPr/>
          <p:nvPr/>
        </p:nvSpPr>
        <p:spPr bwMode="auto">
          <a:xfrm>
            <a:off x="8662889" y="2779634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75C9340-AA1F-4634-B37F-9C6853EE1928}"/>
              </a:ext>
            </a:extLst>
          </p:cNvPr>
          <p:cNvCxnSpPr>
            <a:stCxn id="32" idx="2"/>
            <a:endCxn id="40" idx="2"/>
          </p:cNvCxnSpPr>
          <p:nvPr/>
        </p:nvCxnSpPr>
        <p:spPr bwMode="auto">
          <a:xfrm rot="16200000" flipH="1">
            <a:off x="4885156" y="2235316"/>
            <a:ext cx="12700" cy="4600844"/>
          </a:xfrm>
          <a:prstGeom prst="bentConnector3">
            <a:avLst>
              <a:gd name="adj1" fmla="val 3675000"/>
            </a:avLst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9538619-C4EC-4E3F-A7FD-EF81816EA04D}"/>
              </a:ext>
            </a:extLst>
          </p:cNvPr>
          <p:cNvCxnSpPr>
            <a:cxnSpLocks/>
            <a:stCxn id="36" idx="0"/>
            <a:endCxn id="44" idx="0"/>
          </p:cNvCxnSpPr>
          <p:nvPr/>
        </p:nvCxnSpPr>
        <p:spPr bwMode="auto">
          <a:xfrm rot="5400000" flipH="1" flipV="1">
            <a:off x="7108875" y="479211"/>
            <a:ext cx="12700" cy="4600844"/>
          </a:xfrm>
          <a:prstGeom prst="bentConnector3">
            <a:avLst>
              <a:gd name="adj1" fmla="val 3825000"/>
            </a:avLst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5BB19-11DB-4DC8-9171-1100B5CF39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59228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6B18D-21B3-4B24-B48E-7496160B3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Threads</a:t>
            </a:r>
            <a:r>
              <a:rPr lang="ro-RO" dirty="0"/>
              <a:t> </a:t>
            </a:r>
            <a:r>
              <a:rPr lang="ro-RO" dirty="0" err="1"/>
              <a:t>vs</a:t>
            </a:r>
            <a:r>
              <a:rPr lang="ro-RO" dirty="0"/>
              <a:t> </a:t>
            </a:r>
            <a:r>
              <a:rPr lang="ro-RO" dirty="0" err="1"/>
              <a:t>cores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C51A14-EFBA-4F31-81EE-FDF18B27A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343" y="1081089"/>
            <a:ext cx="3541486" cy="5312229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4B1DFDE9-B8DF-4351-8D1F-A49F9662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348" y="1476602"/>
            <a:ext cx="1984652" cy="45212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5817DC-7B78-43DA-9AE0-6B575F15D2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4922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3475-2C96-4076-8427-B487F8A01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Hyperthreading</a:t>
            </a:r>
            <a:r>
              <a:rPr lang="ro-RO" dirty="0"/>
              <a:t> –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confusion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CADF5-96D9-47DE-B862-63D1EFEC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7888" y="1675624"/>
            <a:ext cx="3948112" cy="810436"/>
          </a:xfrm>
        </p:spPr>
        <p:txBody>
          <a:bodyPr/>
          <a:lstStyle/>
          <a:p>
            <a:pPr marL="0" indent="0">
              <a:buNone/>
            </a:pPr>
            <a:r>
              <a:rPr lang="ro-RO" sz="3600" b="1" dirty="0" err="1"/>
              <a:t>Thank</a:t>
            </a:r>
            <a:r>
              <a:rPr lang="ro-RO" sz="3600" b="1" dirty="0"/>
              <a:t> </a:t>
            </a:r>
            <a:r>
              <a:rPr lang="ro-RO" sz="3600" b="1" dirty="0" err="1"/>
              <a:t>you</a:t>
            </a:r>
            <a:r>
              <a:rPr lang="ro-RO" sz="3600" b="1" dirty="0"/>
              <a:t> </a:t>
            </a:r>
            <a:endParaRPr lang="en-US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BCB1B-926D-4390-A273-141960A9F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962" y="1604985"/>
            <a:ext cx="1329924" cy="88107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CD9D54-BCC8-455E-963C-4703FF11C6C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1541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6B18D-21B3-4B24-B48E-7496160B3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Hyperthreading</a:t>
            </a:r>
            <a:r>
              <a:rPr lang="ro-RO" dirty="0"/>
              <a:t> –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confusion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C51A14-EFBA-4F31-81EE-FDF18B27A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343" y="1081089"/>
            <a:ext cx="3541486" cy="5312229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4B1DFDE9-B8DF-4351-8D1F-A49F96620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348" y="1476602"/>
            <a:ext cx="1984652" cy="452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1EEAAC-15B7-4B1C-BE55-B912E8AF4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83502" y="2247673"/>
            <a:ext cx="3551024" cy="293551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9275FC-ECC7-4C5E-9190-0071BABF3C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888411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Multi-tasking</a:t>
            </a:r>
            <a:r>
              <a:rPr lang="ro-RO" dirty="0"/>
              <a:t> </a:t>
            </a:r>
            <a:r>
              <a:rPr lang="ro-RO" dirty="0" err="1"/>
              <a:t>vs</a:t>
            </a:r>
            <a:r>
              <a:rPr lang="ro-RO" dirty="0"/>
              <a:t> </a:t>
            </a:r>
            <a:r>
              <a:rPr lang="ro-RO" dirty="0" err="1"/>
              <a:t>Multi-threading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1" y="5003801"/>
            <a:ext cx="4588963" cy="1450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921F1-4454-4E6F-B39A-5AF94E4C7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981" y="1473200"/>
            <a:ext cx="1828800" cy="183711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8FF73-8B20-45C1-9C87-44CD41D09D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18988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Multi-tasking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1838325" y="1473200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00"/>
                </a:highlight>
              </a:rPr>
              <a:t>Task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1838325" y="2257614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FF"/>
                </a:highlight>
              </a:rPr>
              <a:t>Task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6390D-3CF4-4876-AFA9-3778A06DE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4509890"/>
            <a:ext cx="1828800" cy="183711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4F787-4201-4B49-8717-62CDCFA0CFE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28125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Multi-tasking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5367854" y="3986669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00"/>
                </a:highlight>
              </a:rPr>
              <a:t>Task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1838325" y="2257614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FF"/>
                </a:highlight>
              </a:rPr>
              <a:t>Task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6390D-3CF4-4876-AFA9-3778A06DE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4509890"/>
            <a:ext cx="1828800" cy="183711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41C6A9-708D-449A-8BD5-D36BDF5E15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26027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Multi-tasking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1838325" y="1473200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00"/>
                </a:highlight>
              </a:rPr>
              <a:t>Task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5367854" y="3986669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FF"/>
                </a:highlight>
              </a:rPr>
              <a:t>Task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6390D-3CF4-4876-AFA9-3778A06DE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4509890"/>
            <a:ext cx="1828800" cy="183711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85E5DB-99EC-414E-AB0F-20E57A1B12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44370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Multi-tasking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5367854" y="3986669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00"/>
                </a:highlight>
              </a:rPr>
              <a:t>Task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1838325" y="2257614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FF"/>
                </a:highlight>
              </a:rPr>
              <a:t>Task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6390D-3CF4-4876-AFA9-3778A06DE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4509890"/>
            <a:ext cx="1828800" cy="183711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48D93-3A51-43DE-84DD-FF8B60B50B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882107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A29F60-1D24-4890-859A-047AEB40D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Multi-threading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3B7E41-F766-4A5C-933D-8B2DED0A60A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39583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1C21B-F1D3-4170-A890-B8691890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Punctaje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CF7B7-ACA9-427A-82FB-767222FD1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114" y="1144588"/>
            <a:ext cx="11678478" cy="5091113"/>
          </a:xfrm>
        </p:spPr>
        <p:txBody>
          <a:bodyPr/>
          <a:lstStyle/>
          <a:p>
            <a:pPr marL="0" indent="0">
              <a:buNone/>
            </a:pPr>
            <a:r>
              <a:rPr lang="ro-RO" sz="4400" dirty="0"/>
              <a:t>6p Teme</a:t>
            </a:r>
            <a:endParaRPr lang="en-US" sz="4400" dirty="0"/>
          </a:p>
          <a:p>
            <a:pPr lvl="1"/>
            <a:r>
              <a:rPr lang="ro-RO" sz="4000" dirty="0"/>
              <a:t> Minim 50% punctaj pe fiecare temă pentru promovare</a:t>
            </a:r>
          </a:p>
          <a:p>
            <a:pPr marL="0" indent="0">
              <a:buNone/>
            </a:pPr>
            <a:r>
              <a:rPr lang="ro-RO" sz="4400" dirty="0"/>
              <a:t>2p Examen parțial</a:t>
            </a:r>
          </a:p>
          <a:p>
            <a:pPr lvl="1"/>
            <a:r>
              <a:rPr lang="ro-RO" sz="4000" dirty="0"/>
              <a:t>Minim 50% pentru promovare</a:t>
            </a:r>
          </a:p>
          <a:p>
            <a:pPr marL="0" indent="0">
              <a:buNone/>
            </a:pPr>
            <a:r>
              <a:rPr lang="ro-RO" sz="4400" dirty="0"/>
              <a:t>2p Examen final</a:t>
            </a:r>
          </a:p>
          <a:p>
            <a:pPr lvl="1"/>
            <a:r>
              <a:rPr lang="ro-RO" sz="4000" dirty="0"/>
              <a:t>Minim 50% pentru promovare</a:t>
            </a:r>
            <a:endParaRPr lang="en-US" sz="4000" dirty="0"/>
          </a:p>
          <a:p>
            <a:pPr marL="0" indent="0">
              <a:buNone/>
            </a:pPr>
            <a:endParaRPr lang="ro-RO" sz="4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F2117-9872-48BD-BC35-74767D644C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850693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Multi-threading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1" y="5003801"/>
            <a:ext cx="4588963" cy="1450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4843644" y="428452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00"/>
                </a:highlight>
              </a:rPr>
              <a:t>Thread</a:t>
            </a:r>
            <a:r>
              <a:rPr lang="ro-RO" sz="2800" b="1" dirty="0">
                <a:highlight>
                  <a:srgbClr val="00FF00"/>
                </a:highlight>
              </a:rPr>
              <a:t>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1838325" y="225761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FF"/>
                </a:highlight>
              </a:rPr>
              <a:t>Thread</a:t>
            </a:r>
            <a:r>
              <a:rPr lang="ro-RO" sz="2800" b="1" dirty="0">
                <a:highlight>
                  <a:srgbClr val="00FFFF"/>
                </a:highlight>
              </a:rPr>
              <a:t>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0642D-F1F4-4092-B66D-2F16805C9DA1}"/>
              </a:ext>
            </a:extLst>
          </p:cNvPr>
          <p:cNvSpPr txBox="1"/>
          <p:nvPr/>
        </p:nvSpPr>
        <p:spPr>
          <a:xfrm>
            <a:off x="1838325" y="3042028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00FF"/>
                </a:highlight>
              </a:rPr>
              <a:t>Thread</a:t>
            </a:r>
            <a:r>
              <a:rPr lang="ro-RO" sz="2800" b="1" dirty="0">
                <a:highlight>
                  <a:srgbClr val="FF00FF"/>
                </a:highlight>
              </a:rPr>
              <a:t> 3</a:t>
            </a:r>
            <a:endParaRPr lang="en-US" sz="2800" b="1" dirty="0">
              <a:highlight>
                <a:srgbClr val="FF00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131EE-A608-49FA-B36C-AC313B3513D7}"/>
              </a:ext>
            </a:extLst>
          </p:cNvPr>
          <p:cNvSpPr txBox="1"/>
          <p:nvPr/>
        </p:nvSpPr>
        <p:spPr>
          <a:xfrm>
            <a:off x="1838325" y="376130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FF00"/>
                </a:highlight>
              </a:rPr>
              <a:t>Thread</a:t>
            </a:r>
            <a:r>
              <a:rPr lang="ro-RO" sz="2800" b="1" dirty="0">
                <a:highlight>
                  <a:srgbClr val="FFFF00"/>
                </a:highlight>
              </a:rPr>
              <a:t> 4</a:t>
            </a:r>
            <a:endParaRPr lang="en-US" sz="2800" b="1" dirty="0">
              <a:highlight>
                <a:srgbClr val="FFFF00"/>
              </a:highligh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6FF5C-40F3-4E34-9FBD-5FA97ECB36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2892189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Multi-threading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1" y="5003801"/>
            <a:ext cx="4588963" cy="1450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1838325" y="1473200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00"/>
                </a:highlight>
              </a:rPr>
              <a:t>Thread</a:t>
            </a:r>
            <a:r>
              <a:rPr lang="ro-RO" sz="2800" b="1" dirty="0">
                <a:highlight>
                  <a:srgbClr val="00FF00"/>
                </a:highlight>
              </a:rPr>
              <a:t>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1838325" y="225761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FF"/>
                </a:highlight>
              </a:rPr>
              <a:t>Thread</a:t>
            </a:r>
            <a:r>
              <a:rPr lang="ro-RO" sz="2800" b="1" dirty="0">
                <a:highlight>
                  <a:srgbClr val="00FFFF"/>
                </a:highlight>
              </a:rPr>
              <a:t>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0642D-F1F4-4092-B66D-2F16805C9DA1}"/>
              </a:ext>
            </a:extLst>
          </p:cNvPr>
          <p:cNvSpPr txBox="1"/>
          <p:nvPr/>
        </p:nvSpPr>
        <p:spPr>
          <a:xfrm>
            <a:off x="4843644" y="428452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00FF"/>
                </a:highlight>
              </a:rPr>
              <a:t>Thread</a:t>
            </a:r>
            <a:r>
              <a:rPr lang="ro-RO" sz="2800" b="1" dirty="0">
                <a:highlight>
                  <a:srgbClr val="FF00FF"/>
                </a:highlight>
              </a:rPr>
              <a:t> 3</a:t>
            </a:r>
            <a:endParaRPr lang="en-US" sz="2800" b="1" dirty="0">
              <a:highlight>
                <a:srgbClr val="FF00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131EE-A608-49FA-B36C-AC313B3513D7}"/>
              </a:ext>
            </a:extLst>
          </p:cNvPr>
          <p:cNvSpPr txBox="1"/>
          <p:nvPr/>
        </p:nvSpPr>
        <p:spPr>
          <a:xfrm>
            <a:off x="1838325" y="376130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FF00"/>
                </a:highlight>
              </a:rPr>
              <a:t>Thread</a:t>
            </a:r>
            <a:r>
              <a:rPr lang="ro-RO" sz="2800" b="1" dirty="0">
                <a:highlight>
                  <a:srgbClr val="FFFF00"/>
                </a:highlight>
              </a:rPr>
              <a:t> 4</a:t>
            </a:r>
            <a:endParaRPr lang="en-US" sz="2800" b="1" dirty="0">
              <a:highlight>
                <a:srgbClr val="FFFF00"/>
              </a:highligh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D1BE14-0A71-444E-8D60-60D9F67514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58091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Multi-threading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1" y="5003801"/>
            <a:ext cx="4588963" cy="1450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1838325" y="1473200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00"/>
                </a:highlight>
              </a:rPr>
              <a:t>Thread</a:t>
            </a:r>
            <a:r>
              <a:rPr lang="ro-RO" sz="2800" b="1" dirty="0">
                <a:highlight>
                  <a:srgbClr val="00FF00"/>
                </a:highlight>
              </a:rPr>
              <a:t>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1838325" y="225761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FF"/>
                </a:highlight>
              </a:rPr>
              <a:t>Thread</a:t>
            </a:r>
            <a:r>
              <a:rPr lang="ro-RO" sz="2800" b="1" dirty="0">
                <a:highlight>
                  <a:srgbClr val="00FFFF"/>
                </a:highlight>
              </a:rPr>
              <a:t>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0642D-F1F4-4092-B66D-2F16805C9DA1}"/>
              </a:ext>
            </a:extLst>
          </p:cNvPr>
          <p:cNvSpPr txBox="1"/>
          <p:nvPr/>
        </p:nvSpPr>
        <p:spPr>
          <a:xfrm>
            <a:off x="6527118" y="4328817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00FF"/>
                </a:highlight>
              </a:rPr>
              <a:t>Thread</a:t>
            </a:r>
            <a:r>
              <a:rPr lang="ro-RO" sz="2800" b="1" dirty="0">
                <a:highlight>
                  <a:srgbClr val="FF00FF"/>
                </a:highlight>
              </a:rPr>
              <a:t> 3</a:t>
            </a:r>
            <a:endParaRPr lang="en-US" sz="2800" b="1" dirty="0">
              <a:highlight>
                <a:srgbClr val="FF00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131EE-A608-49FA-B36C-AC313B3513D7}"/>
              </a:ext>
            </a:extLst>
          </p:cNvPr>
          <p:cNvSpPr txBox="1"/>
          <p:nvPr/>
        </p:nvSpPr>
        <p:spPr>
          <a:xfrm>
            <a:off x="4843644" y="4328817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FF00"/>
                </a:highlight>
              </a:rPr>
              <a:t>Thread</a:t>
            </a:r>
            <a:r>
              <a:rPr lang="ro-RO" sz="2800" b="1" dirty="0">
                <a:highlight>
                  <a:srgbClr val="FFFF00"/>
                </a:highlight>
              </a:rPr>
              <a:t> 4</a:t>
            </a:r>
            <a:endParaRPr lang="en-US" sz="2800" b="1" dirty="0">
              <a:highlight>
                <a:srgbClr val="FFFF00"/>
              </a:highligh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566ED8-58B9-4870-813C-17BD785B8D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0344930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Multi-threading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1" y="5003801"/>
            <a:ext cx="4588963" cy="1450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4843644" y="4328817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00"/>
                </a:highlight>
              </a:rPr>
              <a:t>Thread</a:t>
            </a:r>
            <a:r>
              <a:rPr lang="ro-RO" sz="2800" b="1" dirty="0">
                <a:highlight>
                  <a:srgbClr val="00FF00"/>
                </a:highlight>
              </a:rPr>
              <a:t>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1838325" y="225761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FF"/>
                </a:highlight>
              </a:rPr>
              <a:t>Thread</a:t>
            </a:r>
            <a:r>
              <a:rPr lang="ro-RO" sz="2800" b="1" dirty="0">
                <a:highlight>
                  <a:srgbClr val="00FFFF"/>
                </a:highlight>
              </a:rPr>
              <a:t>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0642D-F1F4-4092-B66D-2F16805C9DA1}"/>
              </a:ext>
            </a:extLst>
          </p:cNvPr>
          <p:cNvSpPr txBox="1"/>
          <p:nvPr/>
        </p:nvSpPr>
        <p:spPr>
          <a:xfrm>
            <a:off x="1838325" y="3042028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00FF"/>
                </a:highlight>
              </a:rPr>
              <a:t>Thread</a:t>
            </a:r>
            <a:r>
              <a:rPr lang="ro-RO" sz="2800" b="1" dirty="0">
                <a:highlight>
                  <a:srgbClr val="FF00FF"/>
                </a:highlight>
              </a:rPr>
              <a:t> 3</a:t>
            </a:r>
            <a:endParaRPr lang="en-US" sz="2800" b="1" dirty="0">
              <a:highlight>
                <a:srgbClr val="FF00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131EE-A608-49FA-B36C-AC313B3513D7}"/>
              </a:ext>
            </a:extLst>
          </p:cNvPr>
          <p:cNvSpPr txBox="1"/>
          <p:nvPr/>
        </p:nvSpPr>
        <p:spPr>
          <a:xfrm>
            <a:off x="1838325" y="376130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FF00"/>
                </a:highlight>
              </a:rPr>
              <a:t>Thread</a:t>
            </a:r>
            <a:r>
              <a:rPr lang="ro-RO" sz="2800" b="1" dirty="0">
                <a:highlight>
                  <a:srgbClr val="FFFF00"/>
                </a:highlight>
              </a:rPr>
              <a:t> 4</a:t>
            </a:r>
            <a:endParaRPr lang="en-US" sz="2800" b="1" dirty="0">
              <a:highlight>
                <a:srgbClr val="FFFF00"/>
              </a:highligh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086FF3-92BC-4CD0-8240-C438B18190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448597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Multi-threading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1" y="5003801"/>
            <a:ext cx="4588963" cy="1450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1838325" y="1473200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00"/>
                </a:highlight>
              </a:rPr>
              <a:t>Thread</a:t>
            </a:r>
            <a:r>
              <a:rPr lang="ro-RO" sz="2800" b="1" dirty="0">
                <a:highlight>
                  <a:srgbClr val="00FF00"/>
                </a:highlight>
              </a:rPr>
              <a:t>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3160170" y="428452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FF"/>
                </a:highlight>
              </a:rPr>
              <a:t>Thread</a:t>
            </a:r>
            <a:r>
              <a:rPr lang="ro-RO" sz="2800" b="1" dirty="0">
                <a:highlight>
                  <a:srgbClr val="00FFFF"/>
                </a:highlight>
              </a:rPr>
              <a:t>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0642D-F1F4-4092-B66D-2F16805C9DA1}"/>
              </a:ext>
            </a:extLst>
          </p:cNvPr>
          <p:cNvSpPr txBox="1"/>
          <p:nvPr/>
        </p:nvSpPr>
        <p:spPr>
          <a:xfrm>
            <a:off x="4843644" y="428452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00FF"/>
                </a:highlight>
              </a:rPr>
              <a:t>Thread</a:t>
            </a:r>
            <a:r>
              <a:rPr lang="ro-RO" sz="2800" b="1" dirty="0">
                <a:highlight>
                  <a:srgbClr val="FF00FF"/>
                </a:highlight>
              </a:rPr>
              <a:t> 3</a:t>
            </a:r>
            <a:endParaRPr lang="en-US" sz="2800" b="1" dirty="0">
              <a:highlight>
                <a:srgbClr val="FF00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131EE-A608-49FA-B36C-AC313B3513D7}"/>
              </a:ext>
            </a:extLst>
          </p:cNvPr>
          <p:cNvSpPr txBox="1"/>
          <p:nvPr/>
        </p:nvSpPr>
        <p:spPr>
          <a:xfrm>
            <a:off x="1838325" y="376130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FF00"/>
                </a:highlight>
              </a:rPr>
              <a:t>Thread</a:t>
            </a:r>
            <a:r>
              <a:rPr lang="ro-RO" sz="2800" b="1" dirty="0">
                <a:highlight>
                  <a:srgbClr val="FFFF00"/>
                </a:highlight>
              </a:rPr>
              <a:t> 4</a:t>
            </a:r>
            <a:endParaRPr lang="en-US" sz="2800" b="1" dirty="0">
              <a:highlight>
                <a:srgbClr val="FFFF00"/>
              </a:highligh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EA351B-EB96-4EA6-BF52-E95ED9E847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288904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Multi-tasking</a:t>
            </a:r>
            <a:r>
              <a:rPr lang="ro-RO" dirty="0"/>
              <a:t> </a:t>
            </a:r>
            <a:r>
              <a:rPr lang="ro-RO" dirty="0" err="1"/>
              <a:t>vs</a:t>
            </a:r>
            <a:r>
              <a:rPr lang="ro-RO" dirty="0"/>
              <a:t> </a:t>
            </a:r>
            <a:r>
              <a:rPr lang="ro-RO" dirty="0" err="1"/>
              <a:t>Multi-threading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1" y="5003801"/>
            <a:ext cx="4588963" cy="1450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921F1-4454-4E6F-B39A-5AF94E4C7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4495800"/>
            <a:ext cx="1828800" cy="1837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34E7C2-E6C2-465A-8B72-4336D89C5A7C}"/>
              </a:ext>
            </a:extLst>
          </p:cNvPr>
          <p:cNvSpPr txBox="1"/>
          <p:nvPr/>
        </p:nvSpPr>
        <p:spPr>
          <a:xfrm>
            <a:off x="1562101" y="1235148"/>
            <a:ext cx="8791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Folosesc</a:t>
            </a:r>
            <a:r>
              <a:rPr lang="en-US" sz="4000" dirty="0"/>
              <a:t> </a:t>
            </a:r>
            <a:r>
              <a:rPr lang="en-US" sz="4000" dirty="0" err="1"/>
              <a:t>acela</a:t>
            </a:r>
            <a:r>
              <a:rPr lang="ro-RO" sz="4000" dirty="0"/>
              <a:t>și principiu, ba chiar și aceleași sisteme!</a:t>
            </a:r>
            <a:endParaRPr lang="en-US" sz="4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32BBA-F943-4C92-8FE2-14092D4263D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47635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Multi-tasking</a:t>
            </a:r>
            <a:r>
              <a:rPr lang="ro-RO" dirty="0"/>
              <a:t> </a:t>
            </a:r>
            <a:r>
              <a:rPr lang="ro-RO" dirty="0" err="1"/>
              <a:t>vs</a:t>
            </a:r>
            <a:r>
              <a:rPr lang="ro-RO" dirty="0"/>
              <a:t> </a:t>
            </a:r>
            <a:r>
              <a:rPr lang="ro-RO" dirty="0" err="1"/>
              <a:t>Multi-threading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1" y="5003801"/>
            <a:ext cx="4588963" cy="1450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921F1-4454-4E6F-B39A-5AF94E4C7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4495800"/>
            <a:ext cx="1828800" cy="1837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34E7C2-E6C2-465A-8B72-4336D89C5A7C}"/>
              </a:ext>
            </a:extLst>
          </p:cNvPr>
          <p:cNvSpPr txBox="1"/>
          <p:nvPr/>
        </p:nvSpPr>
        <p:spPr>
          <a:xfrm>
            <a:off x="1562101" y="1235148"/>
            <a:ext cx="89789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dirty="0"/>
              <a:t>Deci care sunt diferențele?</a:t>
            </a:r>
          </a:p>
          <a:p>
            <a:r>
              <a:rPr lang="ro-RO" sz="4000" dirty="0"/>
              <a:t>	Un proces are mai multe </a:t>
            </a:r>
            <a:r>
              <a:rPr lang="ro-RO" sz="4000" dirty="0" err="1"/>
              <a:t>thread</a:t>
            </a:r>
            <a:r>
              <a:rPr lang="ro-RO" sz="4000" dirty="0"/>
              <a:t>-uri</a:t>
            </a:r>
          </a:p>
          <a:p>
            <a:r>
              <a:rPr lang="ro-RO" sz="4000" dirty="0"/>
              <a:t>	</a:t>
            </a:r>
            <a:r>
              <a:rPr lang="ro-RO" sz="4000" dirty="0" err="1"/>
              <a:t>Thread</a:t>
            </a:r>
            <a:r>
              <a:rPr lang="ro-RO" sz="4000" dirty="0"/>
              <a:t>-urile unui proces împart memoria</a:t>
            </a:r>
            <a:endParaRPr lang="en-US" sz="4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DA2B4-0266-48DC-B9BE-6B3A8F6715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83517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Multi-tasking</a:t>
            </a:r>
            <a:r>
              <a:rPr lang="ro-RO" dirty="0"/>
              <a:t> </a:t>
            </a:r>
            <a:r>
              <a:rPr lang="ro-RO" dirty="0" err="1"/>
              <a:t>vs</a:t>
            </a:r>
            <a:r>
              <a:rPr lang="ro-RO" dirty="0"/>
              <a:t> </a:t>
            </a:r>
            <a:r>
              <a:rPr lang="ro-RO" dirty="0" err="1"/>
              <a:t>Multi-threading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1" y="5003801"/>
            <a:ext cx="4588963" cy="1450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921F1-4454-4E6F-B39A-5AF94E4C7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4495800"/>
            <a:ext cx="1828800" cy="1837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34E7C2-E6C2-465A-8B72-4336D89C5A7C}"/>
              </a:ext>
            </a:extLst>
          </p:cNvPr>
          <p:cNvSpPr txBox="1"/>
          <p:nvPr/>
        </p:nvSpPr>
        <p:spPr>
          <a:xfrm>
            <a:off x="1562101" y="1235148"/>
            <a:ext cx="89789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dirty="0"/>
              <a:t>Poți avea </a:t>
            </a:r>
            <a:r>
              <a:rPr lang="ro-RO" sz="4000" dirty="0" err="1"/>
              <a:t>multi-tasking</a:t>
            </a:r>
            <a:r>
              <a:rPr lang="ro-RO" sz="4000" dirty="0"/>
              <a:t> pe mai multe </a:t>
            </a:r>
            <a:r>
              <a:rPr lang="ro-RO" sz="4000" dirty="0" err="1"/>
              <a:t>core</a:t>
            </a:r>
            <a:r>
              <a:rPr lang="ro-RO" sz="4000" dirty="0"/>
              <a:t>-uri?</a:t>
            </a:r>
          </a:p>
          <a:p>
            <a:endParaRPr lang="ro-RO" sz="4000" dirty="0"/>
          </a:p>
          <a:p>
            <a:r>
              <a:rPr lang="ro-RO" sz="4000" dirty="0"/>
              <a:t>Poți avea </a:t>
            </a:r>
            <a:r>
              <a:rPr lang="ro-RO" sz="4000" dirty="0" err="1"/>
              <a:t>multi-thread-ing</a:t>
            </a:r>
            <a:r>
              <a:rPr lang="ro-RO" sz="4000" dirty="0"/>
              <a:t> pe un singur </a:t>
            </a:r>
            <a:r>
              <a:rPr lang="ro-RO" sz="4000" dirty="0" err="1"/>
              <a:t>core</a:t>
            </a:r>
            <a:r>
              <a:rPr lang="ro-RO" sz="4000" dirty="0"/>
              <a:t>?</a:t>
            </a:r>
            <a:endParaRPr lang="en-US" sz="4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9D7AA-5073-40E8-BC7A-BF28633324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9015372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Multi-tasking</a:t>
            </a:r>
            <a:r>
              <a:rPr lang="ro-RO" dirty="0"/>
              <a:t> </a:t>
            </a:r>
            <a:r>
              <a:rPr lang="ro-RO" dirty="0" err="1"/>
              <a:t>vs</a:t>
            </a:r>
            <a:r>
              <a:rPr lang="ro-RO" dirty="0"/>
              <a:t> </a:t>
            </a:r>
            <a:r>
              <a:rPr lang="ro-RO" dirty="0" err="1"/>
              <a:t>Multi-threading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1" y="5003801"/>
            <a:ext cx="4588963" cy="1450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921F1-4454-4E6F-B39A-5AF94E4C7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4495800"/>
            <a:ext cx="1828800" cy="1837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34E7C2-E6C2-465A-8B72-4336D89C5A7C}"/>
              </a:ext>
            </a:extLst>
          </p:cNvPr>
          <p:cNvSpPr txBox="1"/>
          <p:nvPr/>
        </p:nvSpPr>
        <p:spPr>
          <a:xfrm>
            <a:off x="1562101" y="1235148"/>
            <a:ext cx="89789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dirty="0"/>
              <a:t>Poți avea </a:t>
            </a:r>
            <a:r>
              <a:rPr lang="ro-RO" sz="4000" dirty="0" err="1"/>
              <a:t>multi-tasking</a:t>
            </a:r>
            <a:r>
              <a:rPr lang="ro-RO" sz="4000" dirty="0"/>
              <a:t> pe mai multe </a:t>
            </a:r>
            <a:r>
              <a:rPr lang="ro-RO" sz="4000" dirty="0" err="1"/>
              <a:t>core</a:t>
            </a:r>
            <a:r>
              <a:rPr lang="ro-RO" sz="4000" dirty="0"/>
              <a:t>-uri?	</a:t>
            </a:r>
            <a:r>
              <a:rPr lang="ro-RO" sz="4000" b="1" dirty="0"/>
              <a:t>DA</a:t>
            </a:r>
          </a:p>
          <a:p>
            <a:endParaRPr lang="ro-RO" sz="4000" dirty="0"/>
          </a:p>
          <a:p>
            <a:r>
              <a:rPr lang="ro-RO" sz="4000" dirty="0"/>
              <a:t>Poți avea </a:t>
            </a:r>
            <a:r>
              <a:rPr lang="ro-RO" sz="4000" dirty="0" err="1"/>
              <a:t>multi-thread-ing</a:t>
            </a:r>
            <a:r>
              <a:rPr lang="ro-RO" sz="4000" dirty="0"/>
              <a:t> pe un singur </a:t>
            </a:r>
            <a:r>
              <a:rPr lang="ro-RO" sz="4000" dirty="0" err="1"/>
              <a:t>core</a:t>
            </a:r>
            <a:r>
              <a:rPr lang="ro-RO" sz="4000" dirty="0"/>
              <a:t>?	</a:t>
            </a:r>
            <a:r>
              <a:rPr lang="ro-RO" sz="4000" b="1" dirty="0"/>
              <a:t>DA</a:t>
            </a:r>
            <a:endParaRPr lang="en-US" sz="40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AAB6F-14E3-46D3-BCD3-508E02BC9F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444565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5F0E86-3C05-49EB-9514-5F9D1A691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F40D2-CB58-467D-9011-D763C8D9C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7BE38-ACB2-455B-A9DD-1536E16B9B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407507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BD27-5FD5-4EAC-B8C4-CA94D3B73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Obiective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D686F-6C2C-4E52-A196-BD47AD4C7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b="1" dirty="0"/>
              <a:t>Dezvoltarea abilităților pentru:</a:t>
            </a:r>
            <a:endParaRPr lang="en-US" b="1" dirty="0"/>
          </a:p>
          <a:p>
            <a:r>
              <a:rPr lang="ro-RO" dirty="0"/>
              <a:t>Proiectarea și implementarea aplicațiilor </a:t>
            </a:r>
            <a:r>
              <a:rPr lang="ro-RO" dirty="0" err="1"/>
              <a:t>multi-thread</a:t>
            </a:r>
            <a:endParaRPr lang="ro-RO" dirty="0"/>
          </a:p>
          <a:p>
            <a:r>
              <a:rPr lang="ro-RO" dirty="0"/>
              <a:t>Proiectarea și implementarea aplicațiilor GPU</a:t>
            </a:r>
          </a:p>
          <a:p>
            <a:r>
              <a:rPr lang="ro-RO" dirty="0"/>
              <a:t>Depanarea unor aplicații </a:t>
            </a:r>
            <a:r>
              <a:rPr lang="ro-RO" dirty="0" err="1"/>
              <a:t>multi-thread</a:t>
            </a:r>
            <a:r>
              <a:rPr lang="ro-RO" dirty="0"/>
              <a:t> și GPU</a:t>
            </a:r>
          </a:p>
          <a:p>
            <a:r>
              <a:rPr lang="ro-RO" dirty="0"/>
              <a:t>Demonstrarea corectitudinii și scalabilității unui program </a:t>
            </a:r>
            <a:r>
              <a:rPr lang="ro-RO" dirty="0" err="1"/>
              <a:t>multi-thread</a:t>
            </a:r>
            <a:r>
              <a:rPr lang="ro-RO" dirty="0"/>
              <a:t> sau GPU</a:t>
            </a:r>
          </a:p>
          <a:p>
            <a:r>
              <a:rPr lang="ro-RO" dirty="0"/>
              <a:t>Modelarea complexității unui algoritm </a:t>
            </a:r>
            <a:r>
              <a:rPr lang="ro-RO" dirty="0" err="1"/>
              <a:t>multi-thread</a:t>
            </a:r>
            <a:r>
              <a:rPr lang="ro-RO" dirty="0"/>
              <a:t> sau GPU</a:t>
            </a:r>
          </a:p>
          <a:p>
            <a:r>
              <a:rPr lang="ro-RO" dirty="0"/>
              <a:t>Recunoașterea soluțiilor clasice de tip </a:t>
            </a:r>
            <a:r>
              <a:rPr lang="ro-RO" dirty="0" err="1"/>
              <a:t>multi-thread</a:t>
            </a:r>
            <a:r>
              <a:rPr lang="ro-RO" dirty="0"/>
              <a:t> sau GPU în probleme reale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59D69-1B91-43AE-B31D-3AC6B4ED97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593157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17E4-B2DF-4202-A942-D5B426391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Calcul Paralel </a:t>
            </a:r>
            <a:r>
              <a:rPr lang="ro-RO" dirty="0" err="1"/>
              <a:t>vs</a:t>
            </a:r>
            <a:r>
              <a:rPr lang="ro-RO" dirty="0"/>
              <a:t> Distribuit </a:t>
            </a:r>
            <a:r>
              <a:rPr lang="ro-RO" dirty="0" err="1"/>
              <a:t>vs</a:t>
            </a:r>
            <a:r>
              <a:rPr lang="ro-RO" dirty="0"/>
              <a:t> Secvențial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83FE75-3C69-4B62-A8FB-F94839C81D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05068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17E4-B2DF-4202-A942-D5B426391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Calcul Secvențial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621D6F-8835-4637-963F-B0643071AB32}"/>
              </a:ext>
            </a:extLst>
          </p:cNvPr>
          <p:cNvSpPr/>
          <p:nvPr/>
        </p:nvSpPr>
        <p:spPr bwMode="auto">
          <a:xfrm>
            <a:off x="2158880" y="2128346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1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EA52F9-EF66-4B71-9B2F-32A92111A77F}"/>
              </a:ext>
            </a:extLst>
          </p:cNvPr>
          <p:cNvSpPr/>
          <p:nvPr/>
        </p:nvSpPr>
        <p:spPr bwMode="auto">
          <a:xfrm>
            <a:off x="2163348" y="2781482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2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DE4854-E96A-4876-98C3-4A1013C63E89}"/>
              </a:ext>
            </a:extLst>
          </p:cNvPr>
          <p:cNvSpPr/>
          <p:nvPr/>
        </p:nvSpPr>
        <p:spPr bwMode="auto">
          <a:xfrm>
            <a:off x="2163347" y="3429001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3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552E00-EE47-40F3-975D-14C74F43470D}"/>
              </a:ext>
            </a:extLst>
          </p:cNvPr>
          <p:cNvSpPr/>
          <p:nvPr/>
        </p:nvSpPr>
        <p:spPr bwMode="auto">
          <a:xfrm>
            <a:off x="2158881" y="4070370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4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64CEE8-3310-4436-A5FD-4FA9703D9F69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 bwMode="auto">
          <a:xfrm flipH="1">
            <a:off x="3175719" y="3154706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387E1F-C42C-4E75-890A-BD1BCDDDD432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 bwMode="auto">
          <a:xfrm flipH="1">
            <a:off x="3171252" y="3802225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D1D856-8926-4E92-8C40-C26E9ACBB4D5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 bwMode="auto">
          <a:xfrm>
            <a:off x="3171251" y="2501571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E0DD243-5C74-4806-A288-13D053A56ECA}"/>
              </a:ext>
            </a:extLst>
          </p:cNvPr>
          <p:cNvSpPr/>
          <p:nvPr/>
        </p:nvSpPr>
        <p:spPr bwMode="auto">
          <a:xfrm>
            <a:off x="8025650" y="3467998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D19FED5-8929-402F-9CDC-AB5E31EFB81F}"/>
              </a:ext>
            </a:extLst>
          </p:cNvPr>
          <p:cNvSpPr/>
          <p:nvPr/>
        </p:nvSpPr>
        <p:spPr bwMode="auto">
          <a:xfrm>
            <a:off x="8085007" y="2471981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65592DD-9CAC-4879-86B4-8FD04038771D}"/>
              </a:ext>
            </a:extLst>
          </p:cNvPr>
          <p:cNvCxnSpPr>
            <a:cxnSpLocks/>
            <a:stCxn id="32" idx="2"/>
            <a:endCxn id="29" idx="0"/>
          </p:cNvCxnSpPr>
          <p:nvPr/>
        </p:nvCxnSpPr>
        <p:spPr bwMode="auto">
          <a:xfrm flipH="1">
            <a:off x="8585493" y="3094475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86CEDA2-38A8-4333-8659-55CB012897F5}"/>
              </a:ext>
            </a:extLst>
          </p:cNvPr>
          <p:cNvSpPr/>
          <p:nvPr/>
        </p:nvSpPr>
        <p:spPr bwMode="auto">
          <a:xfrm>
            <a:off x="7827680" y="2365029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0F1CAC-DE77-4128-8C6D-624CCCDFF87F}"/>
              </a:ext>
            </a:extLst>
          </p:cNvPr>
          <p:cNvSpPr txBox="1"/>
          <p:nvPr/>
        </p:nvSpPr>
        <p:spPr>
          <a:xfrm>
            <a:off x="7154468" y="1769317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Sistem calcul secvențial</a:t>
            </a:r>
            <a:endParaRPr lang="en-US" b="1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2BCF7CC6-8F90-401D-BE83-3F7F21D61CC9}"/>
              </a:ext>
            </a:extLst>
          </p:cNvPr>
          <p:cNvCxnSpPr>
            <a:stCxn id="11" idx="2"/>
            <a:endCxn id="9" idx="1"/>
          </p:cNvCxnSpPr>
          <p:nvPr/>
        </p:nvCxnSpPr>
        <p:spPr bwMode="auto">
          <a:xfrm rot="5400000" flipH="1">
            <a:off x="2252468" y="2878976"/>
            <a:ext cx="834131" cy="1012371"/>
          </a:xfrm>
          <a:prstGeom prst="bentConnector4">
            <a:avLst>
              <a:gd name="adj1" fmla="val -10962"/>
              <a:gd name="adj2" fmla="val 122581"/>
            </a:avLst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F0A51-B88D-4EE1-A5E9-2BFF3FD035A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32517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E2F09E-A240-4B9F-AD3B-E8BF7C132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Paralel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931CCC-8623-4F2D-A133-4076397ACE9F}"/>
              </a:ext>
            </a:extLst>
          </p:cNvPr>
          <p:cNvSpPr/>
          <p:nvPr/>
        </p:nvSpPr>
        <p:spPr bwMode="auto">
          <a:xfrm>
            <a:off x="6502171" y="3993901"/>
            <a:ext cx="385150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(RAM)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5A8C18-B7FA-42CE-A800-B144C34CA44C}"/>
              </a:ext>
            </a:extLst>
          </p:cNvPr>
          <p:cNvSpPr/>
          <p:nvPr/>
        </p:nvSpPr>
        <p:spPr bwMode="auto">
          <a:xfrm>
            <a:off x="6502172" y="2997884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5086DD-C499-4568-B015-BC9C97849FB6}"/>
              </a:ext>
            </a:extLst>
          </p:cNvPr>
          <p:cNvSpPr/>
          <p:nvPr/>
        </p:nvSpPr>
        <p:spPr bwMode="auto">
          <a:xfrm>
            <a:off x="7927437" y="2992834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EE7238-CAAC-4CA6-80BC-7C58D5E6B329}"/>
              </a:ext>
            </a:extLst>
          </p:cNvPr>
          <p:cNvSpPr/>
          <p:nvPr/>
        </p:nvSpPr>
        <p:spPr bwMode="auto">
          <a:xfrm>
            <a:off x="9348222" y="2992833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38CD84-2AFB-4279-A1C6-93A2EEA8052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7002658" y="3620378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4776E9-F8D7-464F-9641-3C9D0C4835C8}"/>
              </a:ext>
            </a:extLst>
          </p:cNvPr>
          <p:cNvCxnSpPr>
            <a:cxnSpLocks/>
          </p:cNvCxnSpPr>
          <p:nvPr/>
        </p:nvCxnSpPr>
        <p:spPr bwMode="auto">
          <a:xfrm>
            <a:off x="8427922" y="3615327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57AA21-53F0-4FD3-8CBA-5137DA8ECACB}"/>
              </a:ext>
            </a:extLst>
          </p:cNvPr>
          <p:cNvCxnSpPr>
            <a:cxnSpLocks/>
          </p:cNvCxnSpPr>
          <p:nvPr/>
        </p:nvCxnSpPr>
        <p:spPr bwMode="auto">
          <a:xfrm>
            <a:off x="9841374" y="3615327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4DEC8D-5365-4AE4-9099-DCEF60435219}"/>
              </a:ext>
            </a:extLst>
          </p:cNvPr>
          <p:cNvSpPr txBox="1"/>
          <p:nvPr/>
        </p:nvSpPr>
        <p:spPr>
          <a:xfrm>
            <a:off x="7277607" y="2551810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Sistem calcul paralel</a:t>
            </a:r>
            <a:endParaRPr lang="en-US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BDB70E-D727-438D-B7A4-67E8B40F923D}"/>
              </a:ext>
            </a:extLst>
          </p:cNvPr>
          <p:cNvSpPr/>
          <p:nvPr/>
        </p:nvSpPr>
        <p:spPr bwMode="auto">
          <a:xfrm>
            <a:off x="1838325" y="2649554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1a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40D3EF-1A43-420F-9C70-3E320032A762}"/>
              </a:ext>
            </a:extLst>
          </p:cNvPr>
          <p:cNvSpPr/>
          <p:nvPr/>
        </p:nvSpPr>
        <p:spPr bwMode="auto">
          <a:xfrm>
            <a:off x="1842793" y="3302690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2a</a:t>
            </a:r>
            <a:endParaRPr lang="en-US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92E1DA-EA12-4854-9C65-367E7D45D066}"/>
              </a:ext>
            </a:extLst>
          </p:cNvPr>
          <p:cNvSpPr/>
          <p:nvPr/>
        </p:nvSpPr>
        <p:spPr bwMode="auto">
          <a:xfrm>
            <a:off x="1842792" y="3950209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3a</a:t>
            </a:r>
            <a:endParaRPr lang="en-US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8402E6-F3F9-4CA7-914A-CEF84E66D7F6}"/>
              </a:ext>
            </a:extLst>
          </p:cNvPr>
          <p:cNvSpPr/>
          <p:nvPr/>
        </p:nvSpPr>
        <p:spPr bwMode="auto">
          <a:xfrm>
            <a:off x="1838326" y="4591578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4a</a:t>
            </a:r>
            <a:endParaRPr lang="en-US" dirty="0">
              <a:latin typeface="Arial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F6B95D-70C4-460B-8315-FDE6A11CAFD1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 bwMode="auto">
          <a:xfrm flipH="1">
            <a:off x="2666175" y="3675914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FCE5FF-09F5-4564-99D4-977DF52550DA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 bwMode="auto">
          <a:xfrm flipH="1">
            <a:off x="2661708" y="4323433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BD132C-3031-49DC-8943-07C298CB7411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 bwMode="auto">
          <a:xfrm>
            <a:off x="2661707" y="3022779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59345A8-E96C-44AD-9C29-DBF639DB10F4}"/>
              </a:ext>
            </a:extLst>
          </p:cNvPr>
          <p:cNvCxnSpPr>
            <a:stCxn id="15" idx="2"/>
            <a:endCxn id="14" idx="1"/>
          </p:cNvCxnSpPr>
          <p:nvPr/>
        </p:nvCxnSpPr>
        <p:spPr bwMode="auto">
          <a:xfrm rot="5400000" flipH="1">
            <a:off x="1837419" y="3494679"/>
            <a:ext cx="834131" cy="823381"/>
          </a:xfrm>
          <a:prstGeom prst="bentConnector4">
            <a:avLst>
              <a:gd name="adj1" fmla="val -14251"/>
              <a:gd name="adj2" fmla="val 127764"/>
            </a:avLst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7CA168E-DD15-494C-AE7C-B40EB56BA725}"/>
              </a:ext>
            </a:extLst>
          </p:cNvPr>
          <p:cNvSpPr/>
          <p:nvPr/>
        </p:nvSpPr>
        <p:spPr bwMode="auto">
          <a:xfrm>
            <a:off x="3823009" y="2630198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1b</a:t>
            </a:r>
            <a:endParaRPr lang="en-US" dirty="0"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25324F-5895-4F51-B027-6A939636723F}"/>
              </a:ext>
            </a:extLst>
          </p:cNvPr>
          <p:cNvSpPr/>
          <p:nvPr/>
        </p:nvSpPr>
        <p:spPr bwMode="auto">
          <a:xfrm>
            <a:off x="3827477" y="3283334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2b</a:t>
            </a:r>
            <a:endParaRPr lang="en-US" dirty="0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815856-30E6-4B62-BC99-207E4E07034C}"/>
              </a:ext>
            </a:extLst>
          </p:cNvPr>
          <p:cNvSpPr/>
          <p:nvPr/>
        </p:nvSpPr>
        <p:spPr bwMode="auto">
          <a:xfrm>
            <a:off x="3827476" y="3930853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3b</a:t>
            </a:r>
            <a:endParaRPr lang="en-US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2D76EC-CE20-4C74-B234-61E93879EC91}"/>
              </a:ext>
            </a:extLst>
          </p:cNvPr>
          <p:cNvSpPr/>
          <p:nvPr/>
        </p:nvSpPr>
        <p:spPr bwMode="auto">
          <a:xfrm>
            <a:off x="3823010" y="4572222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4b</a:t>
            </a:r>
            <a:endParaRPr lang="en-US" dirty="0">
              <a:latin typeface="Arial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929940-C462-4D2F-B3F7-B9AB3FFB604D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 bwMode="auto">
          <a:xfrm flipH="1">
            <a:off x="4650859" y="3656558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959770C-62DE-43B5-945D-DFC6F1E12B79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 bwMode="auto">
          <a:xfrm flipH="1">
            <a:off x="4646392" y="4304077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E60848-F30B-439E-958D-23022366F8C5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 bwMode="auto">
          <a:xfrm>
            <a:off x="4646391" y="3003423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1C3CB0-EAD3-4BF3-913C-15B38BD56439}"/>
              </a:ext>
            </a:extLst>
          </p:cNvPr>
          <p:cNvSpPr txBox="1"/>
          <p:nvPr/>
        </p:nvSpPr>
        <p:spPr>
          <a:xfrm>
            <a:off x="5474243" y="353703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...</a:t>
            </a:r>
            <a:endParaRPr lang="en-US" b="1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B9F0C8F-5583-41BF-B6AC-9E137360727C}"/>
              </a:ext>
            </a:extLst>
          </p:cNvPr>
          <p:cNvCxnSpPr/>
          <p:nvPr/>
        </p:nvCxnSpPr>
        <p:spPr bwMode="auto">
          <a:xfrm>
            <a:off x="6278880" y="1572768"/>
            <a:ext cx="0" cy="483717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030798D-E720-4EAC-9C4E-9A49FEBA1101}"/>
              </a:ext>
            </a:extLst>
          </p:cNvPr>
          <p:cNvSpPr/>
          <p:nvPr/>
        </p:nvSpPr>
        <p:spPr bwMode="auto">
          <a:xfrm>
            <a:off x="6382739" y="2921142"/>
            <a:ext cx="4129803" cy="1559418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A6F1BA-B348-44BD-A203-F57D1D3880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28686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5811</TotalTime>
  <Words>2076</Words>
  <Application>Microsoft Office PowerPoint</Application>
  <PresentationFormat>Widescreen</PresentationFormat>
  <Paragraphs>524</Paragraphs>
  <Slides>59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Courier New</vt:lpstr>
      <vt:lpstr>Wingdings</vt:lpstr>
      <vt:lpstr>Office Theme</vt:lpstr>
      <vt:lpstr>Arhitecturi Paralele Introducere</vt:lpstr>
      <vt:lpstr>PowerPoint Presentation</vt:lpstr>
      <vt:lpstr>Regulament</vt:lpstr>
      <vt:lpstr>Indicații prevenire plagiat</vt:lpstr>
      <vt:lpstr>Punctaje</vt:lpstr>
      <vt:lpstr>Obiective</vt:lpstr>
      <vt:lpstr>Calcul Paralel vs Distribuit vs Secvențial</vt:lpstr>
      <vt:lpstr>Calcul Secvențial</vt:lpstr>
      <vt:lpstr>Calcul Paralel</vt:lpstr>
      <vt:lpstr>Calcul Distribuit</vt:lpstr>
      <vt:lpstr>Resurse fizice</vt:lpstr>
      <vt:lpstr>Supercomputers</vt:lpstr>
      <vt:lpstr>Frontier</vt:lpstr>
      <vt:lpstr>Importanța cursului</vt:lpstr>
      <vt:lpstr>Fugaku</vt:lpstr>
      <vt:lpstr>LUMI</vt:lpstr>
      <vt:lpstr>Summit</vt:lpstr>
      <vt:lpstr>Sierra</vt:lpstr>
      <vt:lpstr>PowerPoint Presentation</vt:lpstr>
      <vt:lpstr>De ce calcul paralel?</vt:lpstr>
      <vt:lpstr>De ce calcul paralel?</vt:lpstr>
      <vt:lpstr>Limitele programării secvențiale?</vt:lpstr>
      <vt:lpstr>Limitele programării secvențiale?</vt:lpstr>
      <vt:lpstr>Limitele programării secvențiale</vt:lpstr>
      <vt:lpstr>Limitele programării secvențiale</vt:lpstr>
      <vt:lpstr>Importanța cursului</vt:lpstr>
      <vt:lpstr>Importanța cursului</vt:lpstr>
      <vt:lpstr>Importanța cursului</vt:lpstr>
      <vt:lpstr>Taxonomia Flynn</vt:lpstr>
      <vt:lpstr>Taxonomia Flynn</vt:lpstr>
      <vt:lpstr>SISD</vt:lpstr>
      <vt:lpstr>SISD</vt:lpstr>
      <vt:lpstr>SIMD</vt:lpstr>
      <vt:lpstr>SIMD – Memorie Partajată</vt:lpstr>
      <vt:lpstr>MISD</vt:lpstr>
      <vt:lpstr>MIMD</vt:lpstr>
      <vt:lpstr>Memorie Partajată</vt:lpstr>
      <vt:lpstr>Memorie Partajată - Acces</vt:lpstr>
      <vt:lpstr>Memorie Distribuită</vt:lpstr>
      <vt:lpstr>Memorie Distribuită - Acces</vt:lpstr>
      <vt:lpstr>Threads vs cores</vt:lpstr>
      <vt:lpstr>Hyperthreading – the confusion</vt:lpstr>
      <vt:lpstr>Hyperthreading – the confusion</vt:lpstr>
      <vt:lpstr>Multi-tasking vs Multi-threading</vt:lpstr>
      <vt:lpstr>Multi-tasking</vt:lpstr>
      <vt:lpstr>Multi-tasking</vt:lpstr>
      <vt:lpstr>Multi-tasking</vt:lpstr>
      <vt:lpstr>Multi-tasking</vt:lpstr>
      <vt:lpstr>Multi-threading</vt:lpstr>
      <vt:lpstr>Multi-threading</vt:lpstr>
      <vt:lpstr>Multi-threading</vt:lpstr>
      <vt:lpstr>Multi-threading</vt:lpstr>
      <vt:lpstr>Multi-threading</vt:lpstr>
      <vt:lpstr>Multi-threading</vt:lpstr>
      <vt:lpstr>Multi-tasking vs Multi-threading</vt:lpstr>
      <vt:lpstr>Multi-tasking vs Multi-threading</vt:lpstr>
      <vt:lpstr>Multi-tasking vs Multi-threading</vt:lpstr>
      <vt:lpstr>Multi-tasking vs Multi-threading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2022-10-02T21:01:10Z</dcterms:modified>
</cp:coreProperties>
</file>